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rick Sans" charset="1" panose="00000000000000000000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Heavy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93988" y="1260672"/>
            <a:ext cx="10557551" cy="266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OOP </a:t>
            </a:r>
          </a:p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in Hospitals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1247" y="33010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1247" y="6827447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283792" y="3301022"/>
            <a:ext cx="7082961" cy="3058022"/>
            <a:chOff x="0" y="0"/>
            <a:chExt cx="883555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83792" y="6827447"/>
            <a:ext cx="7082961" cy="3058022"/>
            <a:chOff x="0" y="0"/>
            <a:chExt cx="883555" cy="3814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65636" y="2981332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28180" y="2981332"/>
            <a:ext cx="4794184" cy="639381"/>
            <a:chOff x="0" y="0"/>
            <a:chExt cx="2860316" cy="3814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65636" y="6616219"/>
            <a:ext cx="4794184" cy="639381"/>
            <a:chOff x="0" y="0"/>
            <a:chExt cx="2860316" cy="3814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28180" y="6616219"/>
            <a:ext cx="4794184" cy="639381"/>
            <a:chOff x="0" y="0"/>
            <a:chExt cx="2860316" cy="3814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582198" y="3823806"/>
            <a:ext cx="576106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Undestanding requirements of the task. </a:t>
            </a:r>
            <a:r>
              <a:rPr lang="en-US" sz="24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Requirements: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Inheritance, Polymorphusm, Encapsulation, Templates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9944742" y="3659823"/>
            <a:ext cx="5761060" cy="291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Exploring and identifying similarities among the optional sample ideas presented—such as a CRM or IT system for a company, a shopping mall, a logistics operation, or a taxi service.</a:t>
            </a:r>
          </a:p>
          <a:p>
            <a:pPr algn="ctr">
              <a:lnSpc>
                <a:spcPts val="2240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2582198" y="7690576"/>
            <a:ext cx="576106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Finding several different variants by using requirements and sample ideas, then choosing the best one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9944742" y="7673832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Discussing all system features and classes. Creating a UML diagram on paper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96947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59492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196947" y="6640685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559492" y="6640685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Brainstorming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598715" y="3248178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5976" y="4265029"/>
            <a:ext cx="4750034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Person         Medicine    Record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Doctor          Disease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         Room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14336" y="7160530"/>
            <a:ext cx="5335788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Doctor is‐a Person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 is‐a Person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 has‐a list of Disease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 has‐a list of Medicine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 has‐a Room</a:t>
            </a:r>
          </a:p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5976" y="3555800"/>
            <a:ext cx="950006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Classes: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7481" y="6451235"/>
            <a:ext cx="805264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Relationship between classes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06273" y="584882"/>
            <a:ext cx="12637084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OUR IDEA</a:t>
            </a:r>
          </a:p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System for Hospital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496409" y="-5996853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870893" y="830332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7149">
            <a:off x="13565367" y="902645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97564"/>
            <a:ext cx="11981704" cy="9570386"/>
          </a:xfrm>
          <a:custGeom>
            <a:avLst/>
            <a:gdLst/>
            <a:ahLst/>
            <a:cxnLst/>
            <a:rect r="r" b="b" t="t" l="l"/>
            <a:pathLst>
              <a:path h="9570386" w="11981704">
                <a:moveTo>
                  <a:pt x="0" y="0"/>
                </a:moveTo>
                <a:lnTo>
                  <a:pt x="11981704" y="0"/>
                </a:lnTo>
                <a:lnTo>
                  <a:pt x="11981704" y="9570386"/>
                </a:lnTo>
                <a:lnTo>
                  <a:pt x="0" y="9570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11661" y="689565"/>
            <a:ext cx="931948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UML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0026" y="4376925"/>
            <a:ext cx="4607510" cy="1989262"/>
            <a:chOff x="0" y="0"/>
            <a:chExt cx="883555" cy="381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02724" y="4057218"/>
            <a:ext cx="3881532" cy="639381"/>
            <a:chOff x="0" y="0"/>
            <a:chExt cx="2315808" cy="381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5808" cy="381469"/>
            </a:xfrm>
            <a:custGeom>
              <a:avLst/>
              <a:gdLst/>
              <a:ahLst/>
              <a:cxnLst/>
              <a:rect r="r" b="b" t="t" l="l"/>
              <a:pathLst>
                <a:path h="381469" w="2315808">
                  <a:moveTo>
                    <a:pt x="2112608" y="0"/>
                  </a:moveTo>
                  <a:cubicBezTo>
                    <a:pt x="2224832" y="0"/>
                    <a:pt x="2315808" y="85395"/>
                    <a:pt x="2315808" y="190734"/>
                  </a:cubicBezTo>
                  <a:cubicBezTo>
                    <a:pt x="2315808" y="296074"/>
                    <a:pt x="2224832" y="381469"/>
                    <a:pt x="211260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1580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76596" y="4027341"/>
            <a:ext cx="4560939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Jahongir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1715"/>
            <a:ext cx="16550051" cy="337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Contributions of each group member</a:t>
            </a:r>
          </a:p>
          <a:p>
            <a:pPr algn="ctr">
              <a:lnSpc>
                <a:spcPts val="8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46297" y="4806657"/>
            <a:ext cx="2421537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Person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Doctor</a:t>
            </a:r>
          </a:p>
          <a:p>
            <a:pPr algn="ctr">
              <a:lnSpc>
                <a:spcPts val="349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6999971" y="4376925"/>
            <a:ext cx="4607510" cy="1989262"/>
            <a:chOff x="0" y="0"/>
            <a:chExt cx="883555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72668" y="4057218"/>
            <a:ext cx="3881532" cy="639381"/>
            <a:chOff x="0" y="0"/>
            <a:chExt cx="2315808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15808" cy="381469"/>
            </a:xfrm>
            <a:custGeom>
              <a:avLst/>
              <a:gdLst/>
              <a:ahLst/>
              <a:cxnLst/>
              <a:rect r="r" b="b" t="t" l="l"/>
              <a:pathLst>
                <a:path h="381469" w="2315808">
                  <a:moveTo>
                    <a:pt x="2112608" y="0"/>
                  </a:moveTo>
                  <a:cubicBezTo>
                    <a:pt x="2224832" y="0"/>
                    <a:pt x="2315808" y="85395"/>
                    <a:pt x="2315808" y="190734"/>
                  </a:cubicBezTo>
                  <a:cubicBezTo>
                    <a:pt x="2315808" y="296074"/>
                    <a:pt x="2224832" y="381469"/>
                    <a:pt x="211260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1580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046541" y="4027341"/>
            <a:ext cx="4560939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Kamronbek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92957" y="5030243"/>
            <a:ext cx="2421537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Patient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651790" y="4376925"/>
            <a:ext cx="4607510" cy="1989262"/>
            <a:chOff x="0" y="0"/>
            <a:chExt cx="883555" cy="3814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024488" y="4057218"/>
            <a:ext cx="3881532" cy="639381"/>
            <a:chOff x="0" y="0"/>
            <a:chExt cx="2315808" cy="38146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15808" cy="381469"/>
            </a:xfrm>
            <a:custGeom>
              <a:avLst/>
              <a:gdLst/>
              <a:ahLst/>
              <a:cxnLst/>
              <a:rect r="r" b="b" t="t" l="l"/>
              <a:pathLst>
                <a:path h="381469" w="2315808">
                  <a:moveTo>
                    <a:pt x="2112608" y="0"/>
                  </a:moveTo>
                  <a:cubicBezTo>
                    <a:pt x="2224832" y="0"/>
                    <a:pt x="2315808" y="85395"/>
                    <a:pt x="2315808" y="190734"/>
                  </a:cubicBezTo>
                  <a:cubicBezTo>
                    <a:pt x="2315808" y="296074"/>
                    <a:pt x="2224832" y="381469"/>
                    <a:pt x="211260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31580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698361" y="4027341"/>
            <a:ext cx="4560939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Umidjon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744777" y="4856643"/>
            <a:ext cx="2421537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Room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UML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3499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3433780" y="7152168"/>
            <a:ext cx="4607510" cy="1989262"/>
            <a:chOff x="0" y="0"/>
            <a:chExt cx="883555" cy="38146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806478" y="6832461"/>
            <a:ext cx="3881532" cy="639381"/>
            <a:chOff x="0" y="0"/>
            <a:chExt cx="2315808" cy="3814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315808" cy="381469"/>
            </a:xfrm>
            <a:custGeom>
              <a:avLst/>
              <a:gdLst/>
              <a:ahLst/>
              <a:cxnLst/>
              <a:rect r="r" b="b" t="t" l="l"/>
              <a:pathLst>
                <a:path h="381469" w="2315808">
                  <a:moveTo>
                    <a:pt x="2112608" y="0"/>
                  </a:moveTo>
                  <a:cubicBezTo>
                    <a:pt x="2224832" y="0"/>
                    <a:pt x="2315808" y="85395"/>
                    <a:pt x="2315808" y="190734"/>
                  </a:cubicBezTo>
                  <a:cubicBezTo>
                    <a:pt x="2315808" y="296074"/>
                    <a:pt x="2224832" y="381469"/>
                    <a:pt x="211260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31580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3480351" y="6802584"/>
            <a:ext cx="4560939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Muhammadaziz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50052" y="7748067"/>
            <a:ext cx="2421537" cy="60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Main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0348035" y="7035298"/>
            <a:ext cx="4607510" cy="1989262"/>
            <a:chOff x="0" y="0"/>
            <a:chExt cx="883555" cy="38146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720733" y="6715591"/>
            <a:ext cx="3881532" cy="639381"/>
            <a:chOff x="0" y="0"/>
            <a:chExt cx="2315808" cy="38146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315808" cy="381469"/>
            </a:xfrm>
            <a:custGeom>
              <a:avLst/>
              <a:gdLst/>
              <a:ahLst/>
              <a:cxnLst/>
              <a:rect r="r" b="b" t="t" l="l"/>
              <a:pathLst>
                <a:path h="381469" w="2315808">
                  <a:moveTo>
                    <a:pt x="2112608" y="0"/>
                  </a:moveTo>
                  <a:cubicBezTo>
                    <a:pt x="2224832" y="0"/>
                    <a:pt x="2315808" y="85395"/>
                    <a:pt x="2315808" y="190734"/>
                  </a:cubicBezTo>
                  <a:cubicBezTo>
                    <a:pt x="2315808" y="296074"/>
                    <a:pt x="2224832" y="381469"/>
                    <a:pt x="2112608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315808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0394606" y="6685714"/>
            <a:ext cx="4560939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Jahongir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464307" y="7465030"/>
            <a:ext cx="2421537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Disease</a:t>
            </a: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Medicine</a:t>
            </a:r>
          </a:p>
          <a:p>
            <a:pPr algn="ctr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7454" y="183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61399" y="1040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55496" y="975315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55496" y="5981935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8690379" y="4903660"/>
            <a:ext cx="4752275" cy="6304842"/>
          </a:xfrm>
          <a:custGeom>
            <a:avLst/>
            <a:gdLst/>
            <a:ahLst/>
            <a:cxnLst/>
            <a:rect r="r" b="b" t="t" l="l"/>
            <a:pathLst>
              <a:path h="6304842" w="4752275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48570">
            <a:off x="14319081" y="6764744"/>
            <a:ext cx="2099363" cy="2991320"/>
          </a:xfrm>
          <a:custGeom>
            <a:avLst/>
            <a:gdLst/>
            <a:ahLst/>
            <a:cxnLst/>
            <a:rect r="r" b="b" t="t" l="l"/>
            <a:pathLst>
              <a:path h="2991320" w="2099363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6001738" y="558529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55077">
            <a:off x="-761394" y="5781721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78193" y="1412125"/>
            <a:ext cx="5037566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Communication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(Finding comfortable time)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6446" y="6475647"/>
            <a:ext cx="5761060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Brainstorming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(Finding idea for project)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11661" y="699090"/>
            <a:ext cx="9319484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Challenges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09235" y="4591506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11095" y="2452589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4302" y="4213702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444927" y="6038930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746181" y="2077712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9171401" y="37016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5725" y="6258658"/>
            <a:ext cx="4925174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We have used several methods of communication, including face-to-face interactions, chatting, and audio. Each method has its own advantages and disadvantages. For effective communication, it is best to use all of them.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41417" y="7022207"/>
            <a:ext cx="492517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All of our team members are Computer Science students. Four are Cybersecurity students, and one is a Software Engineering student. This small project showed us what it is like to code collaboratively.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05725" y="4884836"/>
            <a:ext cx="4925174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Each communication method has its own role.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775008" y="146837"/>
            <a:ext cx="14228697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29445" y="6249133"/>
            <a:ext cx="492517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We love coding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DAGko03IGhM</dc:identifier>
  <dcterms:modified xsi:type="dcterms:W3CDTF">2011-08-01T06:04:30Z</dcterms:modified>
  <cp:revision>1</cp:revision>
  <dc:title>OOP</dc:title>
</cp:coreProperties>
</file>