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2" r:id="rId6"/>
    <p:sldId id="266" r:id="rId7"/>
    <p:sldId id="261" r:id="rId8"/>
    <p:sldId id="268" r:id="rId9"/>
    <p:sldId id="263" r:id="rId10"/>
    <p:sldId id="264" r:id="rId11"/>
    <p:sldId id="265" r:id="rId12"/>
    <p:sldId id="277" r:id="rId13"/>
    <p:sldId id="269" r:id="rId14"/>
    <p:sldId id="273" r:id="rId15"/>
    <p:sldId id="270" r:id="rId16"/>
    <p:sldId id="272" r:id="rId17"/>
    <p:sldId id="276" r:id="rId18"/>
    <p:sldId id="274" r:id="rId19"/>
    <p:sldId id="275" r:id="rId20"/>
    <p:sldId id="258" r:id="rId2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94694"/>
  </p:normalViewPr>
  <p:slideViewPr>
    <p:cSldViewPr snapToGrid="0">
      <p:cViewPr>
        <p:scale>
          <a:sx n="146" d="100"/>
          <a:sy n="146" d="100"/>
        </p:scale>
        <p:origin x="4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9.02.2024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atikprogramci.com/urun/design-patterns/" TargetMode="External"/><Relationship Id="rId4" Type="http://schemas.openxmlformats.org/officeDocument/2006/relationships/hyperlink" Target="https://www.youtube.com/watch?v=5upBcx8Z7F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AE20A6-E4AB-5A39-C5BE-BAD941C5B6ED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C2E-C85D-94C6-2604-71990400B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C2C-37D4-3C93-053D-901BFB07D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TR" b="1" dirty="0"/>
              <a:t>Design Pattern</a:t>
            </a:r>
            <a:br>
              <a:rPr lang="en-TR" b="1" dirty="0"/>
            </a:br>
            <a:endParaRPr lang="en-T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CA24-B4F6-B7DE-2786-6AF326183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Creational (Yaratımsal), Structural (Yapısal), Behoviral (Davranışsal)</a:t>
            </a:r>
          </a:p>
          <a:p>
            <a:endParaRPr lang="en-TR" dirty="0"/>
          </a:p>
          <a:p>
            <a:endParaRPr lang="en-TR" b="1" dirty="0"/>
          </a:p>
          <a:p>
            <a:r>
              <a:rPr lang="en-TR" b="1" dirty="0"/>
              <a:t>Someone has already solved your problems.</a:t>
            </a:r>
          </a:p>
          <a:p>
            <a:endParaRPr lang="en-T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7EFEE-88F0-2AF2-975C-0257BCB8F605}"/>
              </a:ext>
            </a:extLst>
          </p:cNvPr>
          <p:cNvCxnSpPr/>
          <p:nvPr/>
        </p:nvCxnSpPr>
        <p:spPr>
          <a:xfrm>
            <a:off x="1701800" y="4419600"/>
            <a:ext cx="8695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6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7248-79B0-F15F-4FD3-46D51A0D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482B-2B50-8FC9-3F3F-683BF33D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FA61-4491-A3FE-F99C-5C5F99AA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b="1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93769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3FEE-C6A4-869D-1A66-D515C8D9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94E7-6705-1EE3-4372-9E1DB8D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9F88-1036-C5A9-6DB7-ED1AB70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güncellendiğinda</a:t>
            </a:r>
            <a:r>
              <a:rPr lang="en-US" dirty="0"/>
              <a:t>,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dinleyenlerin</a:t>
            </a:r>
            <a:r>
              <a:rPr lang="en-US" dirty="0"/>
              <a:t> </a:t>
            </a:r>
            <a:r>
              <a:rPr lang="en-US" dirty="0" err="1"/>
              <a:t>değişiklikten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isteyebilirler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aralıklarla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dinlemek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durumuyla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gecikmelere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9152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1100-0079-F9D9-6C59-38CBB87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B3-E9AD-6380-B274-BBFCD1E5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4A7-DB7A-26DA-EEF1-107C78E7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 </a:t>
            </a:r>
            <a:r>
              <a:rPr lang="en-US" dirty="0" err="1"/>
              <a:t>değiştiğinde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bağımlılarının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bilgilendirilmesi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çoğa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tanımlayın</a:t>
            </a:r>
            <a:r>
              <a:rPr lang="en-US" dirty="0"/>
              <a:t>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1325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42EB-F1C8-D942-1B84-5E7F3649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87F-ABBC-C093-0645-D19042E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9966434" cy="591316"/>
          </a:xfrm>
        </p:spPr>
        <p:txBody>
          <a:bodyPr>
            <a:normAutofit fontScale="90000"/>
          </a:bodyPr>
          <a:lstStyle/>
          <a:p>
            <a:r>
              <a:rPr lang="en-TR" b="1" dirty="0"/>
              <a:t>Observer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322B1-B88C-B4FD-5DC3-EFE4A8B5799F}"/>
              </a:ext>
            </a:extLst>
          </p:cNvPr>
          <p:cNvSpPr txBox="1"/>
          <p:nvPr/>
        </p:nvSpPr>
        <p:spPr>
          <a:xfrm>
            <a:off x="8219089" y="6311900"/>
            <a:ext cx="34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Don’t call us, we’ll call you! 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85109D-50A1-2D6F-BDCE-F815335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7"/>
            <a:ext cx="10515600" cy="1699556"/>
          </a:xfrm>
        </p:spPr>
        <p:txBody>
          <a:bodyPr>
            <a:normAutofit fontScale="92500"/>
          </a:bodyPr>
          <a:lstStyle/>
          <a:p>
            <a:r>
              <a:rPr lang="en-US" b="1" dirty="0">
                <a:effectLst/>
                <a:latin typeface="Courier" panose="02070309020205020404" pitchFamily="49" charset="0"/>
              </a:rPr>
              <a:t>Observer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Gözlemci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Publisher </a:t>
            </a:r>
            <a:r>
              <a:rPr lang="en-US" dirty="0" err="1">
                <a:effectLst/>
                <a:latin typeface="Helvetica" pitchFamily="2" charset="0"/>
              </a:rPr>
              <a:t>nesneye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olan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nesnedeki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değişikliklerden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haberdar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olmak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isteyen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abone</a:t>
            </a:r>
            <a:r>
              <a:rPr lang="en-US" dirty="0">
                <a:effectLst/>
                <a:latin typeface="Helvetica" pitchFamily="2" charset="0"/>
              </a:rPr>
              <a:t> (subscriber). </a:t>
            </a:r>
          </a:p>
          <a:p>
            <a:r>
              <a:rPr lang="en-US" b="1" dirty="0">
                <a:effectLst/>
                <a:latin typeface="Courier" panose="02070309020205020404" pitchFamily="49" charset="0"/>
              </a:rPr>
              <a:t>Observable </a:t>
            </a:r>
            <a:r>
              <a:rPr lang="en-US" b="1" dirty="0">
                <a:effectLst/>
                <a:latin typeface="Helvetica" pitchFamily="2" charset="0"/>
              </a:rPr>
              <a:t>(</a:t>
            </a:r>
            <a:r>
              <a:rPr lang="en-US" b="1" dirty="0" err="1">
                <a:effectLst/>
                <a:latin typeface="Helvetica" pitchFamily="2" charset="0"/>
              </a:rPr>
              <a:t>Gözlemlenebilir</a:t>
            </a:r>
            <a:r>
              <a:rPr lang="en-US" b="1" dirty="0">
                <a:effectLst/>
                <a:latin typeface="Helvetica" pitchFamily="2" charset="0"/>
              </a:rPr>
              <a:t>)</a:t>
            </a:r>
            <a:r>
              <a:rPr lang="en-US" dirty="0">
                <a:effectLst/>
                <a:latin typeface="Helvetica" pitchFamily="2" charset="0"/>
              </a:rPr>
              <a:t>: </a:t>
            </a:r>
            <a:r>
              <a:rPr lang="en-US" dirty="0" err="1">
                <a:effectLst/>
                <a:latin typeface="Helvetica" pitchFamily="2" charset="0"/>
              </a:rPr>
              <a:t>Durumundaki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değişikliklerin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takip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edildiği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nesne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konu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ya</a:t>
            </a:r>
            <a:r>
              <a:rPr lang="en-US" dirty="0">
                <a:effectLst/>
                <a:latin typeface="Helvetica" pitchFamily="2" charset="0"/>
              </a:rPr>
              <a:t> da subject, publisher. </a:t>
            </a:r>
          </a:p>
          <a:p>
            <a:endParaRPr lang="en-T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0371-01A0-D36F-1BE1-E643E2A2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99" y="768084"/>
            <a:ext cx="6751802" cy="32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5702-3EAA-E0EC-D1A2-1E705B16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C90E-E78E-80A0-8B21-4477923A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3171-83B5-EF78-9C5E-D81A3038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TR" b="1" dirty="0"/>
              <a:t>Loosely Coupling :</a:t>
            </a:r>
            <a:r>
              <a:rPr lang="en-TR" dirty="0"/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İki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obje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birbiriyle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ilişkilidir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ama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birbiri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hakkında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çok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az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şey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bilirler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Birinde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yaptığımız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değişlik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diğerini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etkilemez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TR" dirty="0"/>
          </a:p>
          <a:p>
            <a:r>
              <a:rPr lang="en-TR" b="1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b="1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b="1" dirty="0"/>
              <a:t>Identify the aspects of your application that vary and sep</a:t>
            </a:r>
            <a:r>
              <a:rPr lang="en-US" b="1" dirty="0"/>
              <a:t>a</a:t>
            </a:r>
            <a:r>
              <a:rPr lang="en-TR" b="1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  <a:endParaRPr lang="en-TR" b="1" dirty="0"/>
          </a:p>
          <a:p>
            <a:r>
              <a:rPr lang="en-US" b="1" dirty="0"/>
              <a:t>Strive for loosely coupled designs between objects that interface</a:t>
            </a:r>
          </a:p>
          <a:p>
            <a:pPr lvl="1"/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objeler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loosely coupled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çabalayın</a:t>
            </a:r>
            <a:r>
              <a:rPr lang="en-US" dirty="0"/>
              <a:t>.</a:t>
            </a:r>
            <a:endParaRPr lang="en-TR" dirty="0"/>
          </a:p>
          <a:p>
            <a:pPr lvl="1"/>
            <a:endParaRPr lang="en-TR" dirty="0"/>
          </a:p>
          <a:p>
            <a:pPr lvl="1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13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0D83-944C-3783-0A25-49CFBE97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ABB-EB93-CEEB-95C0-8701DF8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30FA-74F9-16B7-C518-A0473DEA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39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47B91-606C-1819-A0C6-C9689792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8942-EC8E-C965-158E-5D400107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Observer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79AE-B471-35D8-EC6D-948BA79F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84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Bir nesnenin durumundan haberdar olmak istediğimizde bu tasarım deseni kullanılır.</a:t>
            </a:r>
          </a:p>
          <a:p>
            <a:r>
              <a:rPr lang="en-TR" dirty="0"/>
              <a:t>Loosely coupling yapı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CAB63-5A1D-A215-4F3C-77319CF42103}"/>
              </a:ext>
            </a:extLst>
          </p:cNvPr>
          <p:cNvSpPr txBox="1">
            <a:spLocks/>
          </p:cNvSpPr>
          <p:nvPr/>
        </p:nvSpPr>
        <p:spPr>
          <a:xfrm>
            <a:off x="838200" y="5202621"/>
            <a:ext cx="10515600" cy="129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Java.util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paketinde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Observable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sınıfı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ve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Observer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arayüzü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mevcuttu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 Java9 ‘da deprecated </a:t>
            </a:r>
            <a:r>
              <a:rPr lang="en-US" b="1" i="0" u="none" strike="noStrike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olmuştur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543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2C62-445B-D52D-F1AA-3937B755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E2-EF79-5490-3FD0-56FA27BE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377"/>
            <a:ext cx="10515600" cy="1325563"/>
          </a:xfrm>
        </p:spPr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46B-9A36-CA26-DE56-2F70083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88037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Design Patterns: Elements of Reusable Object-Oriented Software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</a:p>
          <a:p>
            <a:r>
              <a:rPr lang="en-US" dirty="0">
                <a:hlinkClick r:id="rId4"/>
              </a:rPr>
              <a:t>https://www.youtube.com/watch?v=5upBcx8Z7FM</a:t>
            </a:r>
            <a:r>
              <a:rPr lang="en-US" dirty="0"/>
              <a:t> -&gt; </a:t>
            </a:r>
            <a:r>
              <a:rPr lang="en-US" dirty="0" err="1"/>
              <a:t>Sadık</a:t>
            </a:r>
            <a:r>
              <a:rPr lang="en-US" dirty="0"/>
              <a:t> </a:t>
            </a:r>
            <a:r>
              <a:rPr lang="en-US" dirty="0" err="1"/>
              <a:t>Barış</a:t>
            </a:r>
            <a:r>
              <a:rPr lang="en-US" dirty="0"/>
              <a:t> MEMİŞ</a:t>
            </a:r>
          </a:p>
          <a:p>
            <a:r>
              <a:rPr lang="en-TR" dirty="0"/>
              <a:t>Türkçe Pdf Kitap için Özcan ACAR-&gt; </a:t>
            </a:r>
            <a:r>
              <a:rPr lang="en-US" dirty="0">
                <a:hlinkClick r:id="rId5"/>
              </a:rPr>
              <a:t>https://www.pratikprogramci.com/urun/design-patterns/</a:t>
            </a:r>
            <a:endParaRPr lang="en-US" dirty="0"/>
          </a:p>
          <a:p>
            <a:r>
              <a:rPr lang="en-US" dirty="0" err="1"/>
              <a:t>Örneklerle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repo -&gt;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bethrobson</a:t>
            </a:r>
            <a:r>
              <a:rPr lang="en-US" dirty="0"/>
              <a:t>/Head-First-Design-Patterns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7D95E-7C78-D254-5333-E2DFFE65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BEDC-D51E-2064-590C-2D057854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1C17-C9F8-50A4-86E5-ABB2BB5B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b="1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012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endParaRPr lang="en-TR" dirty="0"/>
          </a:p>
          <a:p>
            <a:pPr marL="0" indent="0">
              <a:buNone/>
            </a:pPr>
            <a:endParaRPr lang="en-TR" dirty="0"/>
          </a:p>
          <a:p>
            <a:r>
              <a:rPr lang="en-TR" dirty="0"/>
              <a:t>Strateji pattern algoritmaların ailesini tanımlar, her birini kapsar ve birbirleri yerine kullanılabilir hale getirir. </a:t>
            </a:r>
            <a:r>
              <a:rPr lang="en-US" dirty="0" err="1"/>
              <a:t>Strateji</a:t>
            </a:r>
            <a:r>
              <a:rPr lang="en-US" dirty="0"/>
              <a:t>, </a:t>
            </a:r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istemcilerden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değişmesine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A25E-92D2-A393-4E8A-CF92394A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150-4C7B-FBE0-61D1-CBC7371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F2EF-A5FF-2A64-95F2-838B9B21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01293"/>
            <a:ext cx="10583333" cy="21756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Oluşturacağımız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nesnesi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kolaylık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sağlayan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wrapper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yapımız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Desteklenen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algoritmaları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ifade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eden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Context,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tanımlanan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çağırmak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kullanır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ConcreteStrategy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Her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algoritmayı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gerçekleştirecek</a:t>
            </a:r>
            <a:r>
              <a:rPr lang="en-US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sınıfımız</a:t>
            </a:r>
            <a:endParaRPr lang="en-US" b="0" i="1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F62F4-B155-1E91-1C32-11E5C3E2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63" y="1276499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691209"/>
          </a:xfrm>
        </p:spPr>
        <p:txBody>
          <a:bodyPr>
            <a:normAutofit/>
          </a:bodyPr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hem Yazılım prensiplerini ihlal ettiği (SRP,OCP) hemde yazılımın değişmesini zorlaştırmasıdır.</a:t>
            </a:r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738</Words>
  <Application>Microsoft Macintosh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</vt:lpstr>
      <vt:lpstr>Helvetica</vt:lpstr>
      <vt:lpstr>PT Sans</vt:lpstr>
      <vt:lpstr>source-serif-pro</vt:lpstr>
      <vt:lpstr>Office Theme</vt:lpstr>
      <vt:lpstr>Design Pattern </vt:lpstr>
      <vt:lpstr>Creational - Yaratımsal</vt:lpstr>
      <vt:lpstr>Structural - Yapısal</vt:lpstr>
      <vt:lpstr>Behoviral - Davranışsal</vt:lpstr>
      <vt:lpstr>Tasarım Prensipleri</vt:lpstr>
      <vt:lpstr>Behoviral - Davranışsal</vt:lpstr>
      <vt:lpstr>Strategy Pattern</vt:lpstr>
      <vt:lpstr>Strategy Pattern</vt:lpstr>
      <vt:lpstr>Sorun</vt:lpstr>
      <vt:lpstr>Çözüm..</vt:lpstr>
      <vt:lpstr>Strategy Pattern ile</vt:lpstr>
      <vt:lpstr>Design Pattern </vt:lpstr>
      <vt:lpstr>Behoviral - Davranışsal</vt:lpstr>
      <vt:lpstr>Sorun</vt:lpstr>
      <vt:lpstr>Observer Pattern</vt:lpstr>
      <vt:lpstr>Observer Pattern</vt:lpstr>
      <vt:lpstr>Tasarım Prensipleri</vt:lpstr>
      <vt:lpstr>Çözüm..</vt:lpstr>
      <vt:lpstr>Observer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5</cp:revision>
  <dcterms:created xsi:type="dcterms:W3CDTF">2023-10-28T19:31:28Z</dcterms:created>
  <dcterms:modified xsi:type="dcterms:W3CDTF">2024-02-09T21:21:55Z</dcterms:modified>
</cp:coreProperties>
</file>