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>
        <p:scale>
          <a:sx n="140" d="100"/>
          <a:sy n="140" d="100"/>
        </p:scale>
        <p:origin x="5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9B02-E1AD-7976-A4C0-A05CFE17B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45B97-36F6-4630-C67B-D97E84CE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881C-C319-BB5F-CEC2-2E041DD6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EB666-2196-A1D1-14AC-31A06275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47EA4-884C-C6DC-07E5-C11AEF8E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1541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F81-6668-1809-8828-C30A9D0E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7D6E2-266C-B70A-6292-6AA5AF1A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80F34-A31F-C5C0-1C05-E0F942B9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31E0C-DCBE-89B5-D0D7-EF7630927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D00E-5F15-7BAA-0E8A-F4237E5D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0969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2158A-B619-204A-7851-60E465D1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403F7-A453-DD8E-9FFC-D57FD9C32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73D7-199C-4B98-41C4-D3566CD2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2C51-DE3A-7FBA-6A32-CFF970F7C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738DA-CD6E-C95E-177D-80F6605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17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5AC-FDDA-81F7-B2AA-AFAFC33C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AF33-09A8-49A9-1DFF-030016D9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7BBF-EAA5-22F3-BBA9-F9F949DF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59E9-A417-55C8-A648-2B2AE0FF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CC83-97D4-CB18-BF12-E94C0D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9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952-097C-F471-6413-8C5029CD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D1FBC-AE0E-9B68-3A77-6596A800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08E95-B9AF-C616-A2B8-1D7B2E0A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B442-35AB-2673-E1CE-7DFEA6E1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5BF8-74BC-F568-C03C-F112CC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532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53B1-BE15-3A9D-6A8D-4382B63D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1B3D-BDB7-FEB8-5638-38B7EFE56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2E7EB-3ED9-9D89-0B56-27302C82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2D97A-6834-62C4-CC68-3DE31C52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0795-7AD2-A01E-B7CF-A0B3C395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3C76-8059-55FD-CC49-EAFDBC40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2659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6E2A-43BD-048E-BDF0-ADE86C83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4DFD-396D-3899-F6F9-E879B18B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9CB68-D168-1EA2-033A-ABC1BBAA8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9194A-943F-0EF7-0650-9E0C8810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B8F3-AAAB-B61A-0CFF-FBB44ADA6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35F7-C05E-2861-0A11-8561096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FF758-A69A-AA15-BB39-33B9C01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EDF54-4C5D-EE63-F109-A9A79BDE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310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CAF4-3073-D0AD-B4D0-A14BA1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954D1-DE44-45A2-ACD9-DE8C0FF5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0106F-805B-0603-54C4-29C371CC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21C6-AC11-141E-16F9-2FF916C3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4155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0091B-ACF2-9215-2C45-0280089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438A8-86E8-928F-8AF0-CCAA0CA6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21B9-1A4E-2735-41F1-BCEF45A2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94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43FD-E211-BE0B-8318-CD0ABB17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0A8-63D4-E9D0-B89F-07FA2830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1CB91-8D34-7C17-E311-7DB87420A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5AA76-CCC2-1B4A-C22C-7266545E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29D5-61C4-8856-79C1-3580657A6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F7B5-8DF6-12AE-CE08-B9E5C39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0098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B803-051C-474E-4AA4-F14CDD8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EBF78-2727-FBEB-34CD-C6F258220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DDF3B-40C2-F60A-B16E-2DA590C1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8BAE-7C20-444D-E833-0513EAA5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FA7A-4757-F672-7700-EC103C93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2A4D-F9E0-3443-EAB7-7BC3DF60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59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C4234-BCA5-4497-D02B-4BD134B6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7445-B296-CB34-87FB-ED4B5D27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C1CD-EAFB-6CBB-DE30-1A240B44F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7B78A-CD2F-054B-9591-8F4C28D48A16}" type="datetimeFigureOut">
              <a:rPr lang="en-TR" smtClean="0"/>
              <a:t>28.10.2023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38AB-F4CC-E173-47F4-A851FF81C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BBB7-1A49-DA18-15AD-B0E8BDE36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356C4-DD40-6A4A-8CAF-95828E1610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810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esignpatterns/" TargetMode="External"/><Relationship Id="rId2" Type="http://schemas.openxmlformats.org/officeDocument/2006/relationships/hyperlink" Target="https://refactoring.guru/design-patterns/what-is-patter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ee/7/api/javax/servlet/http/HttpServlet.html" TargetMode="External"/><Relationship Id="rId2" Type="http://schemas.openxmlformats.org/officeDocument/2006/relationships/hyperlink" Target="http://docs.oracle.com/javase/8/docs/api/java/util/Comparator.html#compare-T-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BA5-3DF2-12D3-B282-F51883D9A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b="1" dirty="0"/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D5784-5866-094C-838A-46011F65A9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Creational (Yaratımsal), Structural (Yapısal), Behoviral (Davranışsal)</a:t>
            </a:r>
          </a:p>
        </p:txBody>
      </p:sp>
    </p:spTree>
    <p:extLst>
      <p:ext uri="{BB962C8B-B14F-4D97-AF65-F5344CB8AC3E}">
        <p14:creationId xmlns:p14="http://schemas.microsoft.com/office/powerpoint/2010/main" val="409940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DCA4-7F0B-9313-1F6E-88860FF9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Kaynakça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4A8-F961-EDE5-F571-38DE43F5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https://refactoring.guru/design-patterns/what-is-pattern</a:t>
            </a:r>
            <a:endParaRPr lang="en-US" dirty="0"/>
          </a:p>
          <a:p>
            <a:r>
              <a:rPr lang="en-US" dirty="0">
                <a:hlinkClick r:id="rId3"/>
              </a:rPr>
              <a:t>https://www.udemy.com/course/designpatterns/</a:t>
            </a:r>
            <a:r>
              <a:rPr lang="en-US" dirty="0"/>
              <a:t> (</a:t>
            </a:r>
            <a:r>
              <a:rPr lang="en-US" dirty="0" err="1"/>
              <a:t>Akın</a:t>
            </a:r>
            <a:r>
              <a:rPr lang="en-US" dirty="0"/>
              <a:t> </a:t>
            </a:r>
            <a:r>
              <a:rPr lang="en-US" dirty="0" err="1"/>
              <a:t>Hoca</a:t>
            </a:r>
            <a:r>
              <a:rPr lang="en-US" dirty="0"/>
              <a:t>)</a:t>
            </a:r>
          </a:p>
          <a:p>
            <a:r>
              <a:rPr lang="en-US" dirty="0"/>
              <a:t>Head First Design Pattern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2178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Creational - Yaratımsal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Singleton</a:t>
            </a:r>
          </a:p>
          <a:p>
            <a:r>
              <a:rPr lang="en-TR" dirty="0"/>
              <a:t>Factory Method</a:t>
            </a:r>
          </a:p>
          <a:p>
            <a:r>
              <a:rPr lang="en-TR" dirty="0"/>
              <a:t>Abstract Factory</a:t>
            </a:r>
          </a:p>
          <a:p>
            <a:r>
              <a:rPr lang="en-TR" dirty="0"/>
              <a:t>Prototype</a:t>
            </a:r>
          </a:p>
          <a:p>
            <a:r>
              <a:rPr lang="en-TR" dirty="0"/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57471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Structural - Yapısal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Flyweight</a:t>
            </a:r>
          </a:p>
          <a:p>
            <a:r>
              <a:rPr lang="en-TR" dirty="0"/>
              <a:t>Adapter</a:t>
            </a:r>
          </a:p>
          <a:p>
            <a:r>
              <a:rPr lang="en-TR" dirty="0"/>
              <a:t>Composite</a:t>
            </a:r>
          </a:p>
          <a:p>
            <a:r>
              <a:rPr lang="en-TR" dirty="0"/>
              <a:t>Facade</a:t>
            </a:r>
          </a:p>
          <a:p>
            <a:r>
              <a:rPr lang="en-TR" dirty="0"/>
              <a:t>Proxy</a:t>
            </a:r>
          </a:p>
          <a:p>
            <a:r>
              <a:rPr lang="en-TR" dirty="0"/>
              <a:t>Decorator</a:t>
            </a:r>
          </a:p>
          <a:p>
            <a:r>
              <a:rPr lang="en-TR" dirty="0"/>
              <a:t>Bridge</a:t>
            </a:r>
          </a:p>
        </p:txBody>
      </p:sp>
    </p:spTree>
    <p:extLst>
      <p:ext uri="{BB962C8B-B14F-4D97-AF65-F5344CB8AC3E}">
        <p14:creationId xmlns:p14="http://schemas.microsoft.com/office/powerpoint/2010/main" val="93148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660D-2A27-7660-35ED-5AC80FB7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Behoviral - Davranışsal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0E33-8ADD-36F6-80EC-4E2DED70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Strategy</a:t>
            </a:r>
          </a:p>
          <a:p>
            <a:r>
              <a:rPr lang="en-TR" dirty="0"/>
              <a:t>Command</a:t>
            </a:r>
          </a:p>
          <a:p>
            <a:r>
              <a:rPr lang="en-TR" dirty="0"/>
              <a:t>Template Method</a:t>
            </a:r>
          </a:p>
          <a:p>
            <a:r>
              <a:rPr lang="en-TR" dirty="0"/>
              <a:t>Observer</a:t>
            </a:r>
          </a:p>
          <a:p>
            <a:r>
              <a:rPr lang="en-TR" dirty="0"/>
              <a:t>Memento</a:t>
            </a:r>
          </a:p>
          <a:p>
            <a:r>
              <a:rPr lang="en-TR" dirty="0"/>
              <a:t>Mediator</a:t>
            </a:r>
          </a:p>
          <a:p>
            <a:r>
              <a:rPr lang="en-TR" dirty="0"/>
              <a:t>Chain Of Responsibility</a:t>
            </a:r>
          </a:p>
          <a:p>
            <a:r>
              <a:rPr lang="en-TR" dirty="0"/>
              <a:t>Visitor</a:t>
            </a:r>
          </a:p>
          <a:p>
            <a:r>
              <a:rPr lang="en-TR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5722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Tasarım Prensipleri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Yazılımda değişmeyen tek şey “</a:t>
            </a:r>
            <a:r>
              <a:rPr lang="en-TR" b="1" dirty="0"/>
              <a:t>Değişim</a:t>
            </a:r>
            <a:r>
              <a:rPr lang="en-TR" dirty="0"/>
              <a:t>” ‘in kendisidir. </a:t>
            </a:r>
          </a:p>
          <a:p>
            <a:r>
              <a:rPr lang="en-TR" dirty="0"/>
              <a:t>Program to interface, not implementation !</a:t>
            </a:r>
          </a:p>
          <a:p>
            <a:pPr lvl="1"/>
            <a:r>
              <a:rPr lang="en-TR" dirty="0"/>
              <a:t>Program Arayüzdür, uygulama değil !</a:t>
            </a:r>
          </a:p>
          <a:p>
            <a:r>
              <a:rPr lang="en-TR" dirty="0"/>
              <a:t>Favor object composition over class inheritance..</a:t>
            </a:r>
          </a:p>
          <a:p>
            <a:pPr lvl="1"/>
            <a:r>
              <a:rPr lang="en-TR" dirty="0"/>
              <a:t>Kalıtım yerine Kompozisyon tercih et..</a:t>
            </a:r>
          </a:p>
          <a:p>
            <a:r>
              <a:rPr lang="en-TR" dirty="0"/>
              <a:t>Identify the aspects of your application that vary and sep</a:t>
            </a:r>
            <a:r>
              <a:rPr lang="en-US" dirty="0"/>
              <a:t>a</a:t>
            </a:r>
            <a:r>
              <a:rPr lang="en-TR" dirty="0"/>
              <a:t>rate them from what stays the same</a:t>
            </a:r>
          </a:p>
          <a:p>
            <a:pPr lvl="1"/>
            <a:r>
              <a:rPr lang="en-TR" dirty="0"/>
              <a:t>Uygulamanın değişen yönlerini belirleyin ve bunları aynı kalanlardan ayırın.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1605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849-AED4-F139-F9CF-5B250D7C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55E4-522A-078F-0591-2E48F642A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The Strategy Pattern defines a family of algorithms, encapsulates each one and makes them interchangeable. Strategy lets the algorithm vary independently from clients that use it.</a:t>
            </a:r>
          </a:p>
          <a:p>
            <a:pPr lvl="1"/>
            <a:r>
              <a:rPr lang="en-TR" dirty="0"/>
              <a:t>Strateji pattern algoritmaların ailesini tanımlar ve her birini kapsar ve birbirleri yerine kullanılabilir hale getirir.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1CFB8-50A5-EA70-B358-74CF5316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92" y="3878147"/>
            <a:ext cx="6509004" cy="261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6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Tasarım prensiplerinde değişim dediğimiz konu yazılımcı tarafından unutulabiliyor. If – else veya switch – case ile çözümler sağlanabiliyor.</a:t>
            </a:r>
          </a:p>
          <a:p>
            <a:r>
              <a:rPr lang="en-TR" dirty="0"/>
              <a:t>Unutulan konu ise bu durumun hep Yazılım prensiplerini ihlal ettiği (SRP,OCP) hemde yazılımın değişmesini zorlaştırmasıdır.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22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Çözüm..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endParaRPr lang="en-TR" sz="5000" dirty="0"/>
          </a:p>
          <a:p>
            <a:pPr marL="0" indent="0">
              <a:buNone/>
            </a:pPr>
            <a:r>
              <a:rPr lang="en-TR" sz="5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9594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2167-8B63-36A1-C3A4-3CBF1FC8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b="1" dirty="0"/>
              <a:t>Strategy Pattern 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700B-DCF7-F687-6BF6-6DF42DAC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7111"/>
          </a:xfrm>
        </p:spPr>
        <p:txBody>
          <a:bodyPr>
            <a:normAutofit/>
          </a:bodyPr>
          <a:lstStyle/>
          <a:p>
            <a:r>
              <a:rPr lang="en-TR" dirty="0"/>
              <a:t>Değişimi kolaylıkla yönetebiliyoruz.</a:t>
            </a:r>
          </a:p>
          <a:p>
            <a:r>
              <a:rPr lang="en-TR" dirty="0"/>
              <a:t>Yazılım Prensiplerinden SRP ve OCP uygun hale getirebiliyoruz.</a:t>
            </a:r>
          </a:p>
          <a:p>
            <a:r>
              <a:rPr lang="en-TR" dirty="0"/>
              <a:t>Daha az if-else, switch-case yazıyoruz.</a:t>
            </a:r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pPr marL="0" indent="0">
              <a:buNone/>
            </a:pPr>
            <a:endParaRPr lang="en-TR" dirty="0"/>
          </a:p>
          <a:p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80633-1105-E05A-A897-075C6CB2A2A3}"/>
              </a:ext>
            </a:extLst>
          </p:cNvPr>
          <p:cNvSpPr txBox="1">
            <a:spLocks/>
          </p:cNvSpPr>
          <p:nvPr/>
        </p:nvSpPr>
        <p:spPr>
          <a:xfrm>
            <a:off x="838200" y="3825113"/>
            <a:ext cx="10515600" cy="2667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Java Kullanılan yerler: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2"/>
              </a:rPr>
              <a:t>java.util.Comparator#compare()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called from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Collections#sort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3"/>
              </a:rPr>
              <a:t>javax.servlet.http.HttpServlet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: service() method, plus all of the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doXXX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() methods that accept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HttpServletRequest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and 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HttpServletResponse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77"/>
              </a:rPr>
              <a:t> objects as arguments.</a:t>
            </a:r>
          </a:p>
          <a:p>
            <a:pPr lvl="1"/>
            <a:r>
              <a:rPr lang="en-US" b="1" i="0" u="none" strike="noStrike" dirty="0">
                <a:solidFill>
                  <a:srgbClr val="444444"/>
                </a:solidFill>
                <a:effectLst/>
                <a:latin typeface="PT Sans" panose="020B0503020203020204" pitchFamily="34" charset="77"/>
                <a:hlinkClick r:id="rId4"/>
              </a:rPr>
              <a:t>javax.servlet.Filter#doFilter()</a:t>
            </a:r>
            <a:endParaRPr lang="en-US" b="0" i="0" dirty="0">
              <a:solidFill>
                <a:srgbClr val="444444"/>
              </a:solidFill>
              <a:effectLst/>
              <a:latin typeface="PT Sans" panose="020B0503020203020204" pitchFamily="34" charset="77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5638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315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PT Sans</vt:lpstr>
      <vt:lpstr>Office Theme</vt:lpstr>
      <vt:lpstr>Design Pattern</vt:lpstr>
      <vt:lpstr>Creational - Yaratımsal</vt:lpstr>
      <vt:lpstr>Structural - Yapısal</vt:lpstr>
      <vt:lpstr>Behoviral - Davranışsal</vt:lpstr>
      <vt:lpstr>Tasarım Prensipleri</vt:lpstr>
      <vt:lpstr>Strategy Pattern</vt:lpstr>
      <vt:lpstr>Sorun</vt:lpstr>
      <vt:lpstr>Çözüm..</vt:lpstr>
      <vt:lpstr>Strategy Pattern ile</vt:lpstr>
      <vt:lpstr>Kaynakça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umiitkose@gmail.com</dc:creator>
  <cp:lastModifiedBy>umiitkose@gmail.com</cp:lastModifiedBy>
  <cp:revision>1</cp:revision>
  <dcterms:created xsi:type="dcterms:W3CDTF">2023-10-28T19:31:28Z</dcterms:created>
  <dcterms:modified xsi:type="dcterms:W3CDTF">2023-10-28T20:52:35Z</dcterms:modified>
</cp:coreProperties>
</file>