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86" r:id="rId14"/>
    <p:sldId id="267" r:id="rId15"/>
    <p:sldId id="268" r:id="rId16"/>
    <p:sldId id="269" r:id="rId17"/>
    <p:sldId id="288" r:id="rId18"/>
    <p:sldId id="289" r:id="rId19"/>
    <p:sldId id="287" r:id="rId20"/>
    <p:sldId id="290" r:id="rId21"/>
    <p:sldId id="292" r:id="rId22"/>
    <p:sldId id="291" r:id="rId23"/>
    <p:sldId id="293" r:id="rId24"/>
    <p:sldId id="294" r:id="rId25"/>
    <p:sldId id="295" r:id="rId26"/>
    <p:sldId id="296" r:id="rId27"/>
    <p:sldId id="297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372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792FB-7D3F-4DEC-A3BA-985799385CDF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CBF99-965D-4260-AAD0-CA89C9E0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Web сајт јесте група међусобно повезаних web страница које деле исти домен и</a:t>
            </a:r>
            <a:r>
              <a:rPr lang="ru-RU" baseline="0" dirty="0"/>
              <a:t> </a:t>
            </a:r>
            <a:r>
              <a:rPr lang="ru-RU" dirty="0"/>
              <a:t>којима се може приступити широм света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CBF99-965D-4260-AAD0-CA89C9E01C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6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7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41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8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1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2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E8C2-8C30-463E-9C98-DA71CDF2FD86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C09135-EA72-4776-8D8C-5D28E90B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0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Cyrl-RS" sz="3600" dirty="0"/>
              <a:t>Употреба </a:t>
            </a:r>
            <a:r>
              <a:rPr lang="sr-Latn-RS" sz="3600" dirty="0"/>
              <a:t>Ionic </a:t>
            </a:r>
            <a:r>
              <a:rPr lang="sr-Cyrl-RS" sz="3600" dirty="0"/>
              <a:t>оквира за креирање модерних и </a:t>
            </a:r>
            <a:r>
              <a:rPr lang="sr-Latn-RS" sz="3600" dirty="0"/>
              <a:t>responsive cross-platform </a:t>
            </a:r>
            <a:r>
              <a:rPr lang="sr-Cyrl-RS" sz="3600" dirty="0"/>
              <a:t>апликација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867071"/>
            <a:ext cx="7766936" cy="1651698"/>
          </a:xfrm>
        </p:spPr>
        <p:txBody>
          <a:bodyPr>
            <a:normAutofit/>
          </a:bodyPr>
          <a:lstStyle/>
          <a:p>
            <a:pPr algn="ctr"/>
            <a:r>
              <a:rPr lang="sr-Cyrl-RS" sz="2400" dirty="0"/>
              <a:t>Урош Милић 1615</a:t>
            </a:r>
          </a:p>
          <a:p>
            <a:pPr algn="ctr"/>
            <a:r>
              <a:rPr lang="sr-Cyrl-RS" sz="2400" dirty="0"/>
              <a:t>Петар Брајковић 1733</a:t>
            </a:r>
          </a:p>
          <a:p>
            <a:pPr algn="ctr"/>
            <a:endParaRPr lang="sr-Cyrl-R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7067" y="466049"/>
            <a:ext cx="7766936" cy="1651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r-Cyrl-RS" sz="2400" dirty="0"/>
              <a:t>Универзитет у Нишу</a:t>
            </a:r>
          </a:p>
          <a:p>
            <a:pPr algn="l"/>
            <a:r>
              <a:rPr lang="sr-Cyrl-RS" sz="2400" dirty="0"/>
              <a:t>Електронски факултет</a:t>
            </a:r>
            <a:endParaRPr lang="en-US" sz="2400" dirty="0"/>
          </a:p>
        </p:txBody>
      </p:sp>
      <p:pic>
        <p:nvPicPr>
          <p:cNvPr id="1026" name="Picture 2" descr="https://pbs.twimg.com/profile_images/1615312459639787522/0EINrVEv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92" y="179262"/>
            <a:ext cx="1611050" cy="16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1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Карактеристике </a:t>
            </a:r>
            <a:r>
              <a:rPr lang="en-US" dirty="0"/>
              <a:t>Ionic-</a:t>
            </a:r>
            <a:r>
              <a:rPr lang="sr-Cyrl-RS" dirty="0"/>
              <a:t>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Оквир незаивсан од платформе</a:t>
            </a:r>
          </a:p>
          <a:p>
            <a:r>
              <a:rPr lang="ru-RU" dirty="0"/>
              <a:t>Развој мобилних апликација на више платформи</a:t>
            </a:r>
          </a:p>
          <a:p>
            <a:r>
              <a:rPr lang="sr-Cyrl-RS" dirty="0"/>
              <a:t>Подразумевани кориснички интерфејс</a:t>
            </a:r>
          </a:p>
          <a:p>
            <a:r>
              <a:rPr lang="ru-RU" dirty="0"/>
              <a:t>Помаже у креирању елегантног дизајна</a:t>
            </a:r>
          </a:p>
          <a:p>
            <a:r>
              <a:rPr lang="sr-Cyrl-RS" dirty="0"/>
              <a:t>К</a:t>
            </a:r>
            <a:r>
              <a:rPr lang="ru-RU" dirty="0"/>
              <a:t>ористи технологије засноване на </a:t>
            </a:r>
            <a:r>
              <a:rPr lang="en-US" dirty="0"/>
              <a:t>web-</a:t>
            </a:r>
            <a:r>
              <a:rPr lang="sr-Cyrl-RS" dirty="0"/>
              <a:t>у</a:t>
            </a:r>
          </a:p>
          <a:p>
            <a:r>
              <a:rPr lang="sr-Cyrl-RS" dirty="0"/>
              <a:t>Обезбеђује нативно искуствно</a:t>
            </a:r>
            <a:endParaRPr lang="en-US" dirty="0"/>
          </a:p>
          <a:p>
            <a:r>
              <a:rPr lang="en-US" dirty="0"/>
              <a:t>Open-source</a:t>
            </a:r>
          </a:p>
          <a:p>
            <a:r>
              <a:rPr lang="sr-Cyrl-RS" dirty="0"/>
              <a:t>Широка заједница</a:t>
            </a:r>
          </a:p>
          <a:p>
            <a:r>
              <a:rPr lang="sr-Cyrl-RS" dirty="0"/>
              <a:t>Лако тестирање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0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Како функционише </a:t>
            </a:r>
            <a:r>
              <a:rPr lang="en-US" dirty="0"/>
              <a:t>Ionic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43" y="1270000"/>
            <a:ext cx="7297429" cy="5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3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Шта је </a:t>
            </a:r>
            <a:r>
              <a:rPr lang="sr-Latn-RS" dirty="0"/>
              <a:t>WebView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WebView је уграђена компонента у већини мобилних оперативних система и</a:t>
            </a:r>
            <a:r>
              <a:rPr lang="sr-Latn-RS" dirty="0"/>
              <a:t> </a:t>
            </a:r>
            <a:r>
              <a:rPr lang="ru-RU" dirty="0"/>
              <a:t>омогућује програмерима да учитају web страницу или HTML садржај унутар апликације.</a:t>
            </a:r>
            <a:endParaRPr lang="sr-Latn-RS" dirty="0"/>
          </a:p>
          <a:p>
            <a:r>
              <a:rPr lang="ru-RU" dirty="0"/>
              <a:t>WebView</a:t>
            </a:r>
            <a:r>
              <a:rPr lang="sr-Latn-RS" dirty="0"/>
              <a:t> </a:t>
            </a:r>
            <a:r>
              <a:rPr lang="ru-RU" dirty="0"/>
              <a:t>омогућује програмерима да користе стандардне web технологије попут HTML-а, CSS-а и</a:t>
            </a:r>
            <a:r>
              <a:rPr lang="sr-Latn-RS" dirty="0"/>
              <a:t> </a:t>
            </a:r>
            <a:r>
              <a:rPr lang="ru-RU" dirty="0"/>
              <a:t>JavaScript како би изградили апликацију</a:t>
            </a:r>
            <a:endParaRPr lang="sr-Latn-RS" dirty="0"/>
          </a:p>
          <a:p>
            <a:r>
              <a:rPr lang="ru-RU" dirty="0"/>
              <a:t>Способност интеракције корисника са </a:t>
            </a:r>
            <a:r>
              <a:rPr lang="sr-Latn-RS" dirty="0"/>
              <a:t>web </a:t>
            </a:r>
            <a:r>
              <a:rPr lang="sr-Cyrl-RS" dirty="0"/>
              <a:t>садржајем унутар саме апликације што чини искуство флуиднијим</a:t>
            </a:r>
          </a:p>
        </p:txBody>
      </p:sp>
    </p:spTree>
    <p:extLst>
      <p:ext uri="{BB962C8B-B14F-4D97-AF65-F5344CB8AC3E}">
        <p14:creationId xmlns:p14="http://schemas.microsoft.com/office/powerpoint/2010/main" val="20308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DE7692-7C70-E5CE-9D7A-D2CCEEFD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07" y="770358"/>
            <a:ext cx="8699395" cy="531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ordova.apache.org/static/img/guide/cordovaapp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9" y="228091"/>
            <a:ext cx="7670432" cy="60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8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Grid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9749"/>
            <a:ext cx="7892072" cy="43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9" y="368176"/>
            <a:ext cx="6809791" cy="612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8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Ionic CLI (Command Line Interface)</a:t>
            </a:r>
            <a:r>
              <a:rPr lang="sr-Cyrl-RS" dirty="0"/>
              <a:t> је алат који олакшава развој мобилних апликација помоћу </a:t>
            </a:r>
            <a:r>
              <a:rPr lang="sr-Latn-RS" dirty="0"/>
              <a:t>Ionic </a:t>
            </a:r>
            <a:r>
              <a:rPr lang="sr-Cyrl-RS" dirty="0"/>
              <a:t>оквира</a:t>
            </a:r>
            <a:endParaRPr lang="en-US" dirty="0"/>
          </a:p>
          <a:p>
            <a:r>
              <a:rPr lang="sr-Cyrl-RS" dirty="0"/>
              <a:t>Омогућава покретање различитих процеса директно из терминала</a:t>
            </a:r>
            <a:r>
              <a:rPr lang="en-US" dirty="0"/>
              <a:t> </a:t>
            </a:r>
            <a:r>
              <a:rPr lang="sr-Cyrl-RS" dirty="0"/>
              <a:t>како би се ефикасније и брже развијале апликације, као и тестирање и дистрибуција на различитим платформама</a:t>
            </a:r>
          </a:p>
          <a:p>
            <a:r>
              <a:rPr lang="sr-Cyrl-RS" dirty="0"/>
              <a:t>Неке од најчешћих и кориснијх наредби су за покретање пројекта, додавање платформи, развој и тестирање, додавање </a:t>
            </a:r>
            <a:r>
              <a:rPr lang="sr-Latn-RS" dirty="0"/>
              <a:t>plugin-</a:t>
            </a:r>
            <a:r>
              <a:rPr lang="sr-Cyrl-RS" dirty="0"/>
              <a:t>ова, </a:t>
            </a:r>
            <a:r>
              <a:rPr lang="en-US" dirty="0"/>
              <a:t>build </a:t>
            </a:r>
            <a:r>
              <a:rPr lang="sr-Cyrl-RS" dirty="0"/>
              <a:t>и диструбуција, генерисање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37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A1ACFD-96DB-3818-C93D-00E47F72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9C6E2-047E-2357-6BE7-B187B4708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0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3490"/>
            <a:ext cx="8596668" cy="1320800"/>
          </a:xfrm>
        </p:spPr>
        <p:txBody>
          <a:bodyPr/>
          <a:lstStyle/>
          <a:p>
            <a:r>
              <a:rPr lang="sr-Cyrl-RS" dirty="0"/>
              <a:t>Апликација за </a:t>
            </a:r>
            <a:r>
              <a:rPr lang="sr-Latn-RS" dirty="0"/>
              <a:t>online </a:t>
            </a:r>
            <a:r>
              <a:rPr lang="sr-Cyrl-RS" dirty="0"/>
              <a:t>банкарство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7483D-72C1-0AA0-18DD-743D6F7B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02754"/>
            <a:ext cx="2684331" cy="5582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6B3E80-9134-B4C2-C1C1-2BFDB7F4F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89" y="1002754"/>
            <a:ext cx="2681116" cy="5582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BCA72D-9891-986F-87E9-B99632FE4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21" y="1002203"/>
            <a:ext cx="2681116" cy="558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Cyrl-RS" dirty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</a:t>
            </a:r>
            <a:r>
              <a:rPr lang="sr-Cyrl-RS" sz="2400" dirty="0"/>
              <a:t>апликација</a:t>
            </a:r>
            <a:r>
              <a:rPr lang="en-US" sz="2400" dirty="0"/>
              <a:t>?</a:t>
            </a:r>
          </a:p>
          <a:p>
            <a:r>
              <a:rPr lang="en-US" sz="2400" dirty="0"/>
              <a:t>Ionic </a:t>
            </a:r>
            <a:r>
              <a:rPr lang="sr-Cyrl-RS" sz="2400" dirty="0"/>
              <a:t>оквир</a:t>
            </a:r>
          </a:p>
          <a:p>
            <a:r>
              <a:rPr lang="en-US" sz="2400" dirty="0"/>
              <a:t>“Ionic mBank”</a:t>
            </a:r>
            <a:endParaRPr lang="sr-Cyrl-RS" sz="2400" dirty="0"/>
          </a:p>
          <a:p>
            <a:r>
              <a:rPr lang="sr-Cyrl-RS" sz="2400" dirty="0"/>
              <a:t>Закључак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20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76" y="3099881"/>
            <a:ext cx="8596668" cy="1320800"/>
          </a:xfrm>
        </p:spPr>
        <p:txBody>
          <a:bodyPr/>
          <a:lstStyle/>
          <a:p>
            <a:r>
              <a:rPr lang="sr-Cyrl-RS" dirty="0"/>
              <a:t>Структура пројекта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27FCB-36F5-051A-2E9C-1C4C5C11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18" y="210592"/>
            <a:ext cx="3851007" cy="64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6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27" y="3031787"/>
            <a:ext cx="8596668" cy="1320800"/>
          </a:xfrm>
        </p:spPr>
        <p:txBody>
          <a:bodyPr/>
          <a:lstStyle/>
          <a:p>
            <a:r>
              <a:rPr lang="sr-Cyrl-RS" dirty="0"/>
              <a:t>Могућност одабира</a:t>
            </a:r>
            <a:br>
              <a:rPr lang="sr-Cyrl-RS" dirty="0"/>
            </a:br>
            <a:r>
              <a:rPr lang="sr-Cyrl-RS" dirty="0"/>
              <a:t>           тема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6BA7D-83BF-B314-2132-EF25A047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409" y="0"/>
            <a:ext cx="6190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4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20" y="2768600"/>
            <a:ext cx="8596668" cy="1320800"/>
          </a:xfrm>
        </p:spPr>
        <p:txBody>
          <a:bodyPr/>
          <a:lstStyle/>
          <a:p>
            <a:r>
              <a:rPr lang="sr-Cyrl-RS" dirty="0"/>
              <a:t>Почетна страна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C7E9F-2658-6B63-94C6-4B3B4132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711" y="0"/>
            <a:ext cx="8038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4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C52F6-E776-C921-0685-1FDB80D9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F5091-BC1C-C69C-3654-0C1EB8FE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35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32" y="49719"/>
            <a:ext cx="8596668" cy="1320800"/>
          </a:xfrm>
        </p:spPr>
        <p:txBody>
          <a:bodyPr/>
          <a:lstStyle/>
          <a:p>
            <a:r>
              <a:rPr lang="en-US" dirty="0"/>
              <a:t>QR </a:t>
            </a:r>
            <a:r>
              <a:rPr lang="sr-Cyrl-RS" dirty="0"/>
              <a:t>код скенер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379BB-3CE2-168C-349F-BACE74AA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63" y="992220"/>
            <a:ext cx="2991801" cy="5642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AA019-D21A-F119-DFD4-B072D8585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70" y="979947"/>
            <a:ext cx="2746153" cy="5648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5B1100-D292-5BD8-ADAE-AAF9E920C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317" y="979947"/>
            <a:ext cx="3013669" cy="564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62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3" y="142132"/>
            <a:ext cx="9011416" cy="1320800"/>
          </a:xfrm>
        </p:spPr>
        <p:txBody>
          <a:bodyPr/>
          <a:lstStyle/>
          <a:p>
            <a:r>
              <a:rPr lang="sr-Cyrl-RS" dirty="0"/>
              <a:t>Код за скенирање и проверу платформе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02BE6-CD72-639C-2D9E-8559A5D6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700"/>
            <a:ext cx="8596668" cy="591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8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3" y="142132"/>
            <a:ext cx="9011416" cy="1320800"/>
          </a:xfrm>
        </p:spPr>
        <p:txBody>
          <a:bodyPr/>
          <a:lstStyle/>
          <a:p>
            <a:r>
              <a:rPr lang="en-US" dirty="0"/>
              <a:t>Debug </a:t>
            </a:r>
            <a:r>
              <a:rPr lang="sr-Cyrl-RS" dirty="0"/>
              <a:t>апликације у емулатору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34A6F-2484-4108-A5CE-8342F377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024"/>
            <a:ext cx="7577847" cy="600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90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88" y="356140"/>
            <a:ext cx="9011416" cy="1320800"/>
          </a:xfrm>
        </p:spPr>
        <p:txBody>
          <a:bodyPr/>
          <a:lstStyle/>
          <a:p>
            <a:r>
              <a:rPr lang="en-US" dirty="0"/>
              <a:t>Android </a:t>
            </a:r>
            <a:r>
              <a:rPr lang="sr-Cyrl-RS" dirty="0"/>
              <a:t>пермисије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138F2-B9DD-9E8E-FDFF-C14D26B7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8233"/>
            <a:ext cx="12192000" cy="32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1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1211"/>
            <a:ext cx="8596668" cy="3880773"/>
          </a:xfrm>
        </p:spPr>
        <p:txBody>
          <a:bodyPr/>
          <a:lstStyle/>
          <a:p>
            <a:r>
              <a:rPr lang="en-US" dirty="0"/>
              <a:t>Ionic </a:t>
            </a:r>
            <a:r>
              <a:rPr lang="sr-Cyrl-RS" dirty="0"/>
              <a:t>је снажан алат који комбинује моћ </a:t>
            </a:r>
            <a:r>
              <a:rPr lang="en-US" dirty="0"/>
              <a:t>web </a:t>
            </a:r>
            <a:r>
              <a:rPr lang="sr-Cyrl-RS" dirty="0"/>
              <a:t>технологија с флексибилношћу и могућностима мобилних апликација. Његова приступачност, једноставност коришћења и способност креирање </a:t>
            </a:r>
            <a:r>
              <a:rPr lang="en-US" dirty="0"/>
              <a:t>responsive </a:t>
            </a:r>
            <a:r>
              <a:rPr lang="sr-Cyrl-RS" dirty="0"/>
              <a:t>апликација чине га одличним избором за развој мобилних апликација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53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542" y="2156884"/>
            <a:ext cx="7766936" cy="1646302"/>
          </a:xfrm>
        </p:spPr>
        <p:txBody>
          <a:bodyPr/>
          <a:lstStyle/>
          <a:p>
            <a:pPr algn="ctr"/>
            <a:r>
              <a:rPr lang="sr-Cyrl-RS" dirty="0"/>
              <a:t>Хвала на пажњи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3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Шта је </a:t>
            </a:r>
            <a:r>
              <a:rPr lang="en-US" dirty="0"/>
              <a:t>web </a:t>
            </a:r>
            <a:r>
              <a:rPr lang="sr-Cyrl-RS" dirty="0"/>
              <a:t>апликација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sr-Cyrl-RS" dirty="0"/>
              <a:t>апликација је софтвер који је смештен на издвојеном серверу, коме се приступа преко </a:t>
            </a:r>
            <a:r>
              <a:rPr lang="en-US" dirty="0"/>
              <a:t>web </a:t>
            </a:r>
            <a:r>
              <a:rPr lang="sr-Cyrl-RS" dirty="0"/>
              <a:t>претраживача.</a:t>
            </a:r>
          </a:p>
          <a:p>
            <a:r>
              <a:rPr lang="en-US" dirty="0"/>
              <a:t>Web </a:t>
            </a:r>
            <a:r>
              <a:rPr lang="sr-Cyrl-RS" dirty="0"/>
              <a:t>апликација је врста програма који се покреће помоћу </a:t>
            </a:r>
            <a:r>
              <a:rPr lang="en-US" dirty="0"/>
              <a:t>web </a:t>
            </a:r>
            <a:r>
              <a:rPr lang="sr-Cyrl-RS" dirty="0"/>
              <a:t>претраживача и користи </a:t>
            </a:r>
            <a:r>
              <a:rPr lang="en-US" dirty="0"/>
              <a:t>web </a:t>
            </a:r>
            <a:r>
              <a:rPr lang="sr-Cyrl-RS" dirty="0"/>
              <a:t>технологије за извршавање одређених задатака на интернету.</a:t>
            </a:r>
          </a:p>
          <a:p>
            <a:r>
              <a:rPr lang="ru-RU" dirty="0"/>
              <a:t>Развој нових технологија као и све већа доступност интернета утичу на повећање популарности web апликација.</a:t>
            </a:r>
          </a:p>
          <a:p>
            <a:r>
              <a:rPr lang="ru-RU" dirty="0"/>
              <a:t>Зашто користити </a:t>
            </a:r>
            <a:r>
              <a:rPr lang="en-US" dirty="0"/>
              <a:t>web </a:t>
            </a:r>
            <a:r>
              <a:rPr lang="sr-Cyrl-RS" dirty="0"/>
              <a:t>апликацију</a:t>
            </a:r>
            <a:r>
              <a:rPr lang="en-US" dirty="0"/>
              <a:t>?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16240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Предности </a:t>
            </a:r>
            <a:r>
              <a:rPr lang="en-US" dirty="0"/>
              <a:t>web </a:t>
            </a:r>
            <a:r>
              <a:rPr lang="sr-Cyrl-RS" dirty="0"/>
              <a:t>апликације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Приступ преко претраживача</a:t>
            </a:r>
          </a:p>
          <a:p>
            <a:r>
              <a:rPr lang="sr-Cyrl-RS" dirty="0"/>
              <a:t>Независне од оперативног система уређаја</a:t>
            </a:r>
          </a:p>
          <a:p>
            <a:r>
              <a:rPr lang="sr-Cyrl-RS" dirty="0"/>
              <a:t>Додатан софтвер није потребан, као ни инсталација апликације</a:t>
            </a:r>
          </a:p>
          <a:p>
            <a:r>
              <a:rPr lang="sr-Cyrl-RS" dirty="0"/>
              <a:t>Увек су ажуриране и сви користе исту верзију</a:t>
            </a:r>
          </a:p>
          <a:p>
            <a:r>
              <a:rPr lang="sr-Cyrl-RS" dirty="0"/>
              <a:t>Лаке и једноставне за одржавање</a:t>
            </a:r>
            <a:endParaRPr lang="en-US" dirty="0"/>
          </a:p>
          <a:p>
            <a:r>
              <a:rPr lang="sr-Cyrl-RS" dirty="0"/>
              <a:t>Приступ са било које локације</a:t>
            </a:r>
          </a:p>
          <a:p>
            <a:r>
              <a:rPr lang="ru-RU" dirty="0"/>
              <a:t>Приступ са различитих уређаја попут лаптоп или десктоп рачунара, таблета, мобилних телефона итд.</a:t>
            </a:r>
            <a:endParaRPr lang="sr-Cyrl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8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Разлика између </a:t>
            </a:r>
            <a:r>
              <a:rPr lang="en-US" dirty="0"/>
              <a:t>website-</a:t>
            </a:r>
            <a:r>
              <a:rPr lang="sr-Cyrl-RS" dirty="0"/>
              <a:t>а и </a:t>
            </a:r>
            <a:r>
              <a:rPr lang="en-US" dirty="0"/>
              <a:t>web </a:t>
            </a:r>
            <a:r>
              <a:rPr lang="sr-Cyrl-RS" dirty="0"/>
              <a:t>апликације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Webiste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Cyrl-RS" dirty="0"/>
              <a:t>Статички садржај, са намером информисања корисника</a:t>
            </a:r>
          </a:p>
          <a:p>
            <a:r>
              <a:rPr lang="sr-Cyrl-RS" dirty="0"/>
              <a:t>Режим за читање, без уноса информација</a:t>
            </a:r>
          </a:p>
          <a:p>
            <a:r>
              <a:rPr lang="sr-Cyrl-RS" dirty="0"/>
              <a:t>Није потребно компајлирати пре поретања</a:t>
            </a:r>
          </a:p>
          <a:p>
            <a:r>
              <a:rPr lang="sr-Cyrl-RS" dirty="0"/>
              <a:t>Функција је једноставна</a:t>
            </a:r>
          </a:p>
          <a:p>
            <a:r>
              <a:rPr lang="sr-Cyrl-RS" dirty="0"/>
              <a:t>Лака интеграција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sr-Cyrl-RS" dirty="0"/>
              <a:t>апликација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412632" cy="3304117"/>
          </a:xfrm>
        </p:spPr>
        <p:txBody>
          <a:bodyPr/>
          <a:lstStyle/>
          <a:p>
            <a:r>
              <a:rPr lang="sr-Cyrl-RS" dirty="0"/>
              <a:t>Динамички садржај, осмишљен за интеракцију са корисником</a:t>
            </a:r>
          </a:p>
          <a:p>
            <a:r>
              <a:rPr lang="sr-Cyrl-RS" dirty="0"/>
              <a:t>Режим за читање и писање тј. унос и манипулација информација</a:t>
            </a:r>
            <a:endParaRPr lang="en-US" dirty="0"/>
          </a:p>
          <a:p>
            <a:r>
              <a:rPr lang="sr-Cyrl-RS" dirty="0"/>
              <a:t>Потребно компајлирати пре покретања</a:t>
            </a:r>
          </a:p>
          <a:p>
            <a:r>
              <a:rPr lang="sr-Cyrl-RS" dirty="0"/>
              <a:t>Комплексна функција</a:t>
            </a:r>
          </a:p>
          <a:p>
            <a:r>
              <a:rPr lang="sr-Cyrl-RS" dirty="0"/>
              <a:t>Комплексна интеграција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4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Врсте </a:t>
            </a:r>
            <a:r>
              <a:rPr lang="en-US" dirty="0"/>
              <a:t>web </a:t>
            </a:r>
            <a:r>
              <a:rPr lang="sr-Cyrl-RS" dirty="0"/>
              <a:t>апликација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 (web </a:t>
            </a:r>
            <a:r>
              <a:rPr lang="sr-Cyrl-RS" dirty="0"/>
              <a:t>апликације које се извршавају на клијенту)</a:t>
            </a:r>
          </a:p>
          <a:p>
            <a:r>
              <a:rPr lang="en-US" dirty="0"/>
              <a:t>Server-side (web </a:t>
            </a:r>
            <a:r>
              <a:rPr lang="sr-Cyrl-RS" dirty="0"/>
              <a:t>апликцаије које се извршавају на серверу)</a:t>
            </a:r>
          </a:p>
          <a:p>
            <a:r>
              <a:rPr lang="en-US" dirty="0"/>
              <a:t>SPA – </a:t>
            </a:r>
            <a:r>
              <a:rPr lang="en-US" b="1" dirty="0"/>
              <a:t>S</a:t>
            </a:r>
            <a:r>
              <a:rPr lang="en-US" dirty="0"/>
              <a:t>ingle </a:t>
            </a:r>
            <a:r>
              <a:rPr lang="en-US" b="1" dirty="0"/>
              <a:t>P</a:t>
            </a:r>
            <a:r>
              <a:rPr lang="en-US" dirty="0"/>
              <a:t>age </a:t>
            </a:r>
            <a:r>
              <a:rPr lang="en-US" b="1" dirty="0"/>
              <a:t>A</a:t>
            </a:r>
            <a:r>
              <a:rPr lang="en-US" dirty="0"/>
              <a:t>pplication (</a:t>
            </a:r>
            <a:r>
              <a:rPr lang="sr-Cyrl-RS" dirty="0"/>
              <a:t>апликција на једној страни)</a:t>
            </a:r>
          </a:p>
          <a:p>
            <a:r>
              <a:rPr lang="en-US" dirty="0"/>
              <a:t>PWA – </a:t>
            </a:r>
            <a:r>
              <a:rPr lang="en-US" b="1" dirty="0"/>
              <a:t>P</a:t>
            </a:r>
            <a:r>
              <a:rPr lang="en-US" dirty="0"/>
              <a:t>rogressive </a:t>
            </a:r>
            <a:r>
              <a:rPr lang="en-US" b="1" dirty="0"/>
              <a:t>W</a:t>
            </a:r>
            <a:r>
              <a:rPr lang="en-US" dirty="0"/>
              <a:t>eb </a:t>
            </a:r>
            <a:r>
              <a:rPr lang="en-US" b="1" dirty="0"/>
              <a:t>A</a:t>
            </a:r>
            <a:r>
              <a:rPr lang="en-US" dirty="0"/>
              <a:t>pp (</a:t>
            </a:r>
            <a:r>
              <a:rPr lang="sr-Cyrl-RS" dirty="0"/>
              <a:t>прогресивна </a:t>
            </a:r>
            <a:r>
              <a:rPr lang="en-US" dirty="0"/>
              <a:t>web </a:t>
            </a:r>
            <a:r>
              <a:rPr lang="sr-Cyrl-RS" dirty="0"/>
              <a:t>апликција)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5" y="523774"/>
            <a:ext cx="4104941" cy="3001851"/>
          </a:xfrm>
          <a:prstGeom prst="rect">
            <a:avLst/>
          </a:prstGeom>
        </p:spPr>
      </p:pic>
      <p:pic>
        <p:nvPicPr>
          <p:cNvPr id="2052" name="Picture 4" descr="https://storage.cloudconvert.com/tasks/6ed1f543-40dc-4441-8777-184d19a52edd/0_GZAVjoTzJ6neDlyG.png?AWSAccessKeyId=cloudconvert-production&amp;Expires=1682724963&amp;Signature=V2LDaTFz6HL8Q3HlP3A%2FMIyp1c4%3D&amp;response-content-disposition=inline%3B%20filename%3D%220_GZAVjoTzJ6neDlyG.png%22&amp;response-content-type=image%2F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7" y="3987539"/>
            <a:ext cx="6354472" cy="23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torage.cloudconvert.com/tasks/679127e7-1b47-48cc-a3e9-3ba059a33376/0_YoJfY-QnvRr0JobZ.png?AWSAccessKeyId=cloudconvert-production&amp;Expires=1682725034&amp;Signature=c%2FK1yTHPTeZ2BipTJFzamQ6W4Fs%3D&amp;response-content-disposition=inline%3B%20filename%3D%220_YoJfY-QnvRr0JobZ.png%22&amp;response-content-type=image%2F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880" y="735662"/>
            <a:ext cx="4584913" cy="25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4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32" y="182568"/>
            <a:ext cx="5659504" cy="63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</a:t>
            </a:r>
            <a:r>
              <a:rPr lang="sr-Cyrl-RS" dirty="0"/>
              <a:t>оквир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Ionic </a:t>
            </a:r>
            <a:r>
              <a:rPr lang="sr-Cyrl-RS" dirty="0"/>
              <a:t>оквир је комплет алата за креирање ефикасних, висококвалитетних мобилних апликација, десктоп апликација и прогресивних </a:t>
            </a:r>
            <a:r>
              <a:rPr lang="en-US" dirty="0"/>
              <a:t>web </a:t>
            </a:r>
            <a:r>
              <a:rPr lang="sr-Cyrl-RS" dirty="0"/>
              <a:t>апликација</a:t>
            </a:r>
            <a:r>
              <a:rPr lang="en-US" dirty="0"/>
              <a:t> (PWA)</a:t>
            </a:r>
            <a:r>
              <a:rPr lang="sr-Cyrl-RS" dirty="0"/>
              <a:t> користећи </a:t>
            </a:r>
            <a:r>
              <a:rPr lang="en-US" dirty="0"/>
              <a:t>web </a:t>
            </a:r>
            <a:r>
              <a:rPr lang="sr-Cyrl-RS" dirty="0"/>
              <a:t>технологије као што су </a:t>
            </a:r>
            <a:r>
              <a:rPr lang="en-US" dirty="0"/>
              <a:t>HTML</a:t>
            </a:r>
            <a:r>
              <a:rPr lang="sr-Cyrl-RS" dirty="0"/>
              <a:t>, </a:t>
            </a:r>
            <a:r>
              <a:rPr lang="en-US" dirty="0"/>
              <a:t>CSS</a:t>
            </a:r>
            <a:r>
              <a:rPr lang="sr-Cyrl-RS" dirty="0"/>
              <a:t> и </a:t>
            </a:r>
            <a:r>
              <a:rPr lang="en-US" dirty="0"/>
              <a:t>JavaScript</a:t>
            </a:r>
            <a:r>
              <a:rPr lang="sr-Cyrl-RS" dirty="0"/>
              <a:t>.</a:t>
            </a:r>
            <a:endParaRPr lang="en-US" dirty="0"/>
          </a:p>
          <a:p>
            <a:r>
              <a:rPr lang="sr-Cyrl-RS" dirty="0"/>
              <a:t>Фокусира се на корисничко искуство (</a:t>
            </a:r>
            <a:r>
              <a:rPr lang="en-US" dirty="0"/>
              <a:t>UX) </a:t>
            </a:r>
            <a:r>
              <a:rPr lang="sr-Cyrl-RS" dirty="0"/>
              <a:t>као и на интеракцију са корисничким интерфејсом (</a:t>
            </a:r>
            <a:r>
              <a:rPr lang="en-US" dirty="0"/>
              <a:t>UI</a:t>
            </a:r>
            <a:r>
              <a:rPr lang="sr-Cyrl-RS" dirty="0"/>
              <a:t>)</a:t>
            </a:r>
          </a:p>
          <a:p>
            <a:r>
              <a:rPr lang="en-US" dirty="0"/>
              <a:t>“Build once, run everywhere”</a:t>
            </a:r>
          </a:p>
          <a:p>
            <a:r>
              <a:rPr lang="sr-Cyrl-RS" dirty="0"/>
              <a:t>Званична интеграција са </a:t>
            </a:r>
            <a:r>
              <a:rPr lang="en-US" dirty="0"/>
              <a:t>Angular</a:t>
            </a:r>
            <a:r>
              <a:rPr lang="sr-Cyrl-RS" dirty="0"/>
              <a:t>-ом али подржава и друге оквире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03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629</TotalTime>
  <Words>581</Words>
  <Application>Microsoft Office PowerPoint</Application>
  <PresentationFormat>Widescreen</PresentationFormat>
  <Paragraphs>79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</vt:lpstr>
      <vt:lpstr>Употреба Ionic оквира за креирање модерних и responsive cross-platform апликација</vt:lpstr>
      <vt:lpstr>Садржај</vt:lpstr>
      <vt:lpstr>Шта је web апликација</vt:lpstr>
      <vt:lpstr>Предности web апликације</vt:lpstr>
      <vt:lpstr>Разлика између website-а и web апликације</vt:lpstr>
      <vt:lpstr>Врсте web апликација</vt:lpstr>
      <vt:lpstr>PowerPoint Presentation</vt:lpstr>
      <vt:lpstr>PowerPoint Presentation</vt:lpstr>
      <vt:lpstr>Ionic оквир</vt:lpstr>
      <vt:lpstr>Карактеристике Ionic-а</vt:lpstr>
      <vt:lpstr>Како функционише Ionic</vt:lpstr>
      <vt:lpstr>Шта је WebView</vt:lpstr>
      <vt:lpstr>PowerPoint Presentation</vt:lpstr>
      <vt:lpstr>PowerPoint Presentation</vt:lpstr>
      <vt:lpstr>Ionic Grid</vt:lpstr>
      <vt:lpstr>PowerPoint Presentation</vt:lpstr>
      <vt:lpstr>Ionic CLI</vt:lpstr>
      <vt:lpstr>PowerPoint Presentation</vt:lpstr>
      <vt:lpstr>Апликација за online банкарство</vt:lpstr>
      <vt:lpstr>Структура пројекта</vt:lpstr>
      <vt:lpstr>Могућност одабира            тема</vt:lpstr>
      <vt:lpstr>Почетна страна</vt:lpstr>
      <vt:lpstr>PowerPoint Presentation</vt:lpstr>
      <vt:lpstr>QR код скенер</vt:lpstr>
      <vt:lpstr>Код за скенирање и проверу платформе </vt:lpstr>
      <vt:lpstr>Debug апликације у емулатору</vt:lpstr>
      <vt:lpstr>Android пермисије</vt:lpstr>
      <vt:lpstr>Закључак</vt:lpstr>
      <vt:lpstr>Хвала на пажњи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Употреба Ionic оквира за креирање модерних и responsive cross-platform апликација</dc:title>
  <dc:creator>Petar Brajković</dc:creator>
  <cp:lastModifiedBy>Pex</cp:lastModifiedBy>
  <cp:revision>38</cp:revision>
  <dcterms:created xsi:type="dcterms:W3CDTF">2023-04-27T21:44:53Z</dcterms:created>
  <dcterms:modified xsi:type="dcterms:W3CDTF">2023-12-11T12:29:42Z</dcterms:modified>
</cp:coreProperties>
</file>