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7" r:id="rId4"/>
    <p:sldId id="282" r:id="rId5"/>
    <p:sldId id="265" r:id="rId6"/>
    <p:sldId id="283" r:id="rId7"/>
    <p:sldId id="284" r:id="rId8"/>
    <p:sldId id="264" r:id="rId9"/>
    <p:sldId id="285" r:id="rId10"/>
    <p:sldId id="286" r:id="rId11"/>
    <p:sldId id="287" r:id="rId12"/>
    <p:sldId id="288" r:id="rId13"/>
    <p:sldId id="267" r:id="rId14"/>
    <p:sldId id="289" r:id="rId15"/>
    <p:sldId id="290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6BB16-6ECA-4096-9EE5-A0E625075DBE}" v="447" dt="2023-02-09T06:01:0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b52008c2e53c7cf2" providerId="Windows Live" clId="Web-{9016BB16-6ECA-4096-9EE5-A0E625075DBE}"/>
    <pc:docChg chg="addSld delSld modSld sldOrd">
      <pc:chgData name="Guest User" userId="b52008c2e53c7cf2" providerId="Windows Live" clId="Web-{9016BB16-6ECA-4096-9EE5-A0E625075DBE}" dt="2023-02-09T06:01:02.998" v="394" actId="14100"/>
      <pc:docMkLst>
        <pc:docMk/>
      </pc:docMkLst>
      <pc:sldChg chg="addSp modSp">
        <pc:chgData name="Guest User" userId="b52008c2e53c7cf2" providerId="Windows Live" clId="Web-{9016BB16-6ECA-4096-9EE5-A0E625075DBE}" dt="2023-02-09T05:59:43.277" v="385" actId="20577"/>
        <pc:sldMkLst>
          <pc:docMk/>
          <pc:sldMk cId="910927001" sldId="257"/>
        </pc:sldMkLst>
        <pc:spChg chg="mod">
          <ac:chgData name="Guest User" userId="b52008c2e53c7cf2" providerId="Windows Live" clId="Web-{9016BB16-6ECA-4096-9EE5-A0E625075DBE}" dt="2023-02-09T05:59:43.277" v="385" actId="20577"/>
          <ac:spMkLst>
            <pc:docMk/>
            <pc:sldMk cId="910927001" sldId="257"/>
            <ac:spMk id="2" creationId="{00000000-0000-0000-0000-000000000000}"/>
          </ac:spMkLst>
        </pc:spChg>
        <pc:spChg chg="add mod">
          <ac:chgData name="Guest User" userId="b52008c2e53c7cf2" providerId="Windows Live" clId="Web-{9016BB16-6ECA-4096-9EE5-A0E625075DBE}" dt="2023-02-09T05:58:18.807" v="351" actId="20577"/>
          <ac:spMkLst>
            <pc:docMk/>
            <pc:sldMk cId="910927001" sldId="257"/>
            <ac:spMk id="4" creationId="{8A85F8FA-6412-2DCC-9AAF-CEAD7B762F23}"/>
          </ac:spMkLst>
        </pc:spChg>
      </pc:sldChg>
      <pc:sldChg chg="del">
        <pc:chgData name="Guest User" userId="b52008c2e53c7cf2" providerId="Windows Live" clId="Web-{9016BB16-6ECA-4096-9EE5-A0E625075DBE}" dt="2023-02-09T05:30:07.290" v="0"/>
        <pc:sldMkLst>
          <pc:docMk/>
          <pc:sldMk cId="814313382" sldId="263"/>
        </pc:sldMkLst>
      </pc:sldChg>
      <pc:sldChg chg="ord">
        <pc:chgData name="Guest User" userId="b52008c2e53c7cf2" providerId="Windows Live" clId="Web-{9016BB16-6ECA-4096-9EE5-A0E625075DBE}" dt="2023-02-09T05:43:02.524" v="161"/>
        <pc:sldMkLst>
          <pc:docMk/>
          <pc:sldMk cId="3051907652" sldId="264"/>
        </pc:sldMkLst>
      </pc:sldChg>
      <pc:sldChg chg="addSp delSp modSp">
        <pc:chgData name="Guest User" userId="b52008c2e53c7cf2" providerId="Windows Live" clId="Web-{9016BB16-6ECA-4096-9EE5-A0E625075DBE}" dt="2023-02-09T05:37:52.221" v="111" actId="1076"/>
        <pc:sldMkLst>
          <pc:docMk/>
          <pc:sldMk cId="3464425634" sldId="265"/>
        </pc:sldMkLst>
        <pc:spChg chg="mod">
          <ac:chgData name="Guest User" userId="b52008c2e53c7cf2" providerId="Windows Live" clId="Web-{9016BB16-6ECA-4096-9EE5-A0E625075DBE}" dt="2023-02-09T05:35:30" v="52" actId="20577"/>
          <ac:spMkLst>
            <pc:docMk/>
            <pc:sldMk cId="3464425634" sldId="265"/>
            <ac:spMk id="2" creationId="{00000000-0000-0000-0000-000000000000}"/>
          </ac:spMkLst>
        </pc:spChg>
        <pc:spChg chg="add del mod">
          <ac:chgData name="Guest User" userId="b52008c2e53c7cf2" providerId="Windows Live" clId="Web-{9016BB16-6ECA-4096-9EE5-A0E625075DBE}" dt="2023-02-09T05:35:56.187" v="54"/>
          <ac:spMkLst>
            <pc:docMk/>
            <pc:sldMk cId="3464425634" sldId="265"/>
            <ac:spMk id="22" creationId="{C484B498-5CAC-CB2A-E6DF-6C5A8C71F488}"/>
          </ac:spMkLst>
        </pc:spChg>
        <pc:spChg chg="add mod">
          <ac:chgData name="Guest User" userId="b52008c2e53c7cf2" providerId="Windows Live" clId="Web-{9016BB16-6ECA-4096-9EE5-A0E625075DBE}" dt="2023-02-09T05:37:52.221" v="111" actId="1076"/>
          <ac:spMkLst>
            <pc:docMk/>
            <pc:sldMk cId="3464425634" sldId="265"/>
            <ac:spMk id="25" creationId="{1980897B-CDC5-CA21-1622-7CD22FAC12E8}"/>
          </ac:spMkLst>
        </pc:spChg>
        <pc:spChg chg="add mod">
          <ac:chgData name="Guest User" userId="b52008c2e53c7cf2" providerId="Windows Live" clId="Web-{9016BB16-6ECA-4096-9EE5-A0E625075DBE}" dt="2023-02-09T05:37:49.971" v="110" actId="14100"/>
          <ac:spMkLst>
            <pc:docMk/>
            <pc:sldMk cId="3464425634" sldId="265"/>
            <ac:spMk id="26" creationId="{0264E945-228A-5F4D-34D9-D72518B17C7A}"/>
          </ac:spMkLst>
        </pc:spChg>
        <pc:graphicFrameChg chg="del mod">
          <ac:chgData name="Guest User" userId="b52008c2e53c7cf2" providerId="Windows Live" clId="Web-{9016BB16-6ECA-4096-9EE5-A0E625075DBE}" dt="2023-02-09T05:35:35.375" v="53"/>
          <ac:graphicFrameMkLst>
            <pc:docMk/>
            <pc:sldMk cId="3464425634" sldId="265"/>
            <ac:graphicFrameMk id="6" creationId="{C14F44AF-15D1-CAEF-2B8E-11761BF4D7AE}"/>
          </ac:graphicFrameMkLst>
        </pc:graphicFrameChg>
        <pc:picChg chg="add mod ord">
          <ac:chgData name="Guest User" userId="b52008c2e53c7cf2" providerId="Windows Live" clId="Web-{9016BB16-6ECA-4096-9EE5-A0E625075DBE}" dt="2023-02-09T05:36:06.813" v="60" actId="1076"/>
          <ac:picMkLst>
            <pc:docMk/>
            <pc:sldMk cId="3464425634" sldId="265"/>
            <ac:picMk id="23" creationId="{66ABBAEA-3699-0766-8A2A-467CED806536}"/>
          </ac:picMkLst>
        </pc:picChg>
        <pc:picChg chg="add mod">
          <ac:chgData name="Guest User" userId="b52008c2e53c7cf2" providerId="Windows Live" clId="Web-{9016BB16-6ECA-4096-9EE5-A0E625075DBE}" dt="2023-02-09T05:36:41.282" v="70" actId="14100"/>
          <ac:picMkLst>
            <pc:docMk/>
            <pc:sldMk cId="3464425634" sldId="265"/>
            <ac:picMk id="24" creationId="{61E25426-E3D8-2163-3F29-5A32AF1DDE66}"/>
          </ac:picMkLst>
        </pc:picChg>
      </pc:sldChg>
      <pc:sldChg chg="del">
        <pc:chgData name="Guest User" userId="b52008c2e53c7cf2" providerId="Windows Live" clId="Web-{9016BB16-6ECA-4096-9EE5-A0E625075DBE}" dt="2023-02-09T05:31:26.151" v="2"/>
        <pc:sldMkLst>
          <pc:docMk/>
          <pc:sldMk cId="2104348926" sldId="266"/>
        </pc:sldMkLst>
      </pc:sldChg>
      <pc:sldChg chg="addSp delSp modSp ord">
        <pc:chgData name="Guest User" userId="b52008c2e53c7cf2" providerId="Windows Live" clId="Web-{9016BB16-6ECA-4096-9EE5-A0E625075DBE}" dt="2023-02-09T05:49:43.047" v="280" actId="14100"/>
        <pc:sldMkLst>
          <pc:docMk/>
          <pc:sldMk cId="2815290543" sldId="267"/>
        </pc:sldMkLst>
        <pc:spChg chg="mod">
          <ac:chgData name="Guest User" userId="b52008c2e53c7cf2" providerId="Windows Live" clId="Web-{9016BB16-6ECA-4096-9EE5-A0E625075DBE}" dt="2023-02-09T05:49:19.469" v="275" actId="20577"/>
          <ac:spMkLst>
            <pc:docMk/>
            <pc:sldMk cId="2815290543" sldId="267"/>
            <ac:spMk id="2" creationId="{00000000-0000-0000-0000-000000000000}"/>
          </ac:spMkLst>
        </pc:spChg>
        <pc:spChg chg="del">
          <ac:chgData name="Guest User" userId="b52008c2e53c7cf2" providerId="Windows Live" clId="Web-{9016BB16-6ECA-4096-9EE5-A0E625075DBE}" dt="2023-02-09T05:49:25.484" v="276"/>
          <ac:spMkLst>
            <pc:docMk/>
            <pc:sldMk cId="2815290543" sldId="267"/>
            <ac:spMk id="3" creationId="{00000000-0000-0000-0000-000000000000}"/>
          </ac:spMkLst>
        </pc:spChg>
        <pc:spChg chg="add del mod">
          <ac:chgData name="Guest User" userId="b52008c2e53c7cf2" providerId="Windows Live" clId="Web-{9016BB16-6ECA-4096-9EE5-A0E625075DBE}" dt="2023-02-09T05:49:36.016" v="277"/>
          <ac:spMkLst>
            <pc:docMk/>
            <pc:sldMk cId="2815290543" sldId="267"/>
            <ac:spMk id="5" creationId="{956794DE-05B0-19E9-A6CD-B1119601F401}"/>
          </ac:spMkLst>
        </pc:spChg>
        <pc:picChg chg="add mod ord">
          <ac:chgData name="Guest User" userId="b52008c2e53c7cf2" providerId="Windows Live" clId="Web-{9016BB16-6ECA-4096-9EE5-A0E625075DBE}" dt="2023-02-09T05:49:43.047" v="280" actId="14100"/>
          <ac:picMkLst>
            <pc:docMk/>
            <pc:sldMk cId="2815290543" sldId="267"/>
            <ac:picMk id="7" creationId="{B24038DA-F17D-4C61-05D2-300F1CA62DFB}"/>
          </ac:picMkLst>
        </pc:picChg>
      </pc:sldChg>
      <pc:sldChg chg="addSp delSp modSp add del">
        <pc:chgData name="Guest User" userId="b52008c2e53c7cf2" providerId="Windows Live" clId="Web-{9016BB16-6ECA-4096-9EE5-A0E625075DBE}" dt="2023-02-09T05:54:13.396" v="313" actId="14100"/>
        <pc:sldMkLst>
          <pc:docMk/>
          <pc:sldMk cId="3809420666" sldId="268"/>
        </pc:sldMkLst>
        <pc:spChg chg="mo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2" creationId="{00000000-0000-0000-0000-000000000000}"/>
          </ac:spMkLst>
        </pc:spChg>
        <pc:spChg chg="del">
          <ac:chgData name="Guest User" userId="b52008c2e53c7cf2" providerId="Windows Live" clId="Web-{9016BB16-6ECA-4096-9EE5-A0E625075DBE}" dt="2023-02-09T05:53:01.707" v="299"/>
          <ac:spMkLst>
            <pc:docMk/>
            <pc:sldMk cId="3809420666" sldId="268"/>
            <ac:spMk id="3" creationId="{00000000-0000-0000-0000-000000000000}"/>
          </ac:spMkLst>
        </pc:spChg>
        <pc:spChg chg="add del mod">
          <ac:chgData name="Guest User" userId="b52008c2e53c7cf2" providerId="Windows Live" clId="Web-{9016BB16-6ECA-4096-9EE5-A0E625075DBE}" dt="2023-02-09T05:53:16.583" v="300"/>
          <ac:spMkLst>
            <pc:docMk/>
            <pc:sldMk cId="3809420666" sldId="268"/>
            <ac:spMk id="5" creationId="{4B3F09C8-2453-6AB2-24D1-507E4011901F}"/>
          </ac:spMkLst>
        </pc:spChg>
        <pc:spChg chg="del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10" creationId="{460B0EFB-53ED-4F35-B05D-F658EA021C65}"/>
          </ac:spMkLst>
        </pc:spChg>
        <pc:spChg chg="del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12" creationId="{835EF3DD-7D43-4A27-8967-A92FD8CC9365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17" creationId="{8A7BA06D-B3FF-4E91-8639-B4569AE3AA23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19" creationId="{2B30C86D-5A07-48BC-9C9D-6F9A2DB1E9E1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21" creationId="{265517E6-731F-4E8F-9FC3-57499CC1D260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23" creationId="{6024FDB6-ADEE-441F-BE33-7FBD2998E76F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25" creationId="{18E928D9-3091-4385-B979-265D55AD02CE}"/>
          </ac:spMkLst>
        </pc:spChg>
        <pc:spChg chg="add">
          <ac:chgData name="Guest User" userId="b52008c2e53c7cf2" providerId="Windows Live" clId="Web-{9016BB16-6ECA-4096-9EE5-A0E625075DBE}" dt="2023-02-09T05:53:29.661" v="302"/>
          <ac:spMkLst>
            <pc:docMk/>
            <pc:sldMk cId="3809420666" sldId="268"/>
            <ac:spMk id="27" creationId="{7D602432-D774-4CF5-94E8-7D52D01059D2}"/>
          </ac:spMkLst>
        </pc:spChg>
        <pc:picChg chg="mod ord">
          <ac:chgData name="Guest User" userId="b52008c2e53c7cf2" providerId="Windows Live" clId="Web-{9016BB16-6ECA-4096-9EE5-A0E625075DBE}" dt="2023-02-09T05:53:37.817" v="305" actId="1076"/>
          <ac:picMkLst>
            <pc:docMk/>
            <pc:sldMk cId="3809420666" sldId="268"/>
            <ac:picMk id="6" creationId="{26D95CB0-1BF9-C46E-040D-11EE7CB12694}"/>
          </ac:picMkLst>
        </pc:picChg>
        <pc:picChg chg="add mod ord">
          <ac:chgData name="Guest User" userId="b52008c2e53c7cf2" providerId="Windows Live" clId="Web-{9016BB16-6ECA-4096-9EE5-A0E625075DBE}" dt="2023-02-09T05:53:51.864" v="309" actId="14100"/>
          <ac:picMkLst>
            <pc:docMk/>
            <pc:sldMk cId="3809420666" sldId="268"/>
            <ac:picMk id="7" creationId="{B95408FB-48CD-0BF0-FF91-97FFD1B9A412}"/>
          </ac:picMkLst>
        </pc:picChg>
        <pc:picChg chg="add mod">
          <ac:chgData name="Guest User" userId="b52008c2e53c7cf2" providerId="Windows Live" clId="Web-{9016BB16-6ECA-4096-9EE5-A0E625075DBE}" dt="2023-02-09T05:54:13.396" v="313" actId="14100"/>
          <ac:picMkLst>
            <pc:docMk/>
            <pc:sldMk cId="3809420666" sldId="268"/>
            <ac:picMk id="8" creationId="{2075E9DE-4F38-C40F-4201-9F2F1E733F47}"/>
          </ac:picMkLst>
        </pc:picChg>
      </pc:sldChg>
      <pc:sldChg chg="ord">
        <pc:chgData name="Guest User" userId="b52008c2e53c7cf2" providerId="Windows Live" clId="Web-{9016BB16-6ECA-4096-9EE5-A0E625075DBE}" dt="2023-02-09T05:54:48.319" v="314"/>
        <pc:sldMkLst>
          <pc:docMk/>
          <pc:sldMk cId="2836825634" sldId="272"/>
        </pc:sldMkLst>
      </pc:sldChg>
      <pc:sldChg chg="del">
        <pc:chgData name="Guest User" userId="b52008c2e53c7cf2" providerId="Windows Live" clId="Web-{9016BB16-6ECA-4096-9EE5-A0E625075DBE}" dt="2023-02-09T05:54:58.397" v="315"/>
        <pc:sldMkLst>
          <pc:docMk/>
          <pc:sldMk cId="3089103833" sldId="273"/>
        </pc:sldMkLst>
      </pc:sldChg>
      <pc:sldChg chg="del">
        <pc:chgData name="Guest User" userId="b52008c2e53c7cf2" providerId="Windows Live" clId="Web-{9016BB16-6ECA-4096-9EE5-A0E625075DBE}" dt="2023-02-09T05:55:02.022" v="316"/>
        <pc:sldMkLst>
          <pc:docMk/>
          <pc:sldMk cId="687550497" sldId="274"/>
        </pc:sldMkLst>
      </pc:sldChg>
      <pc:sldChg chg="del">
        <pc:chgData name="Guest User" userId="b52008c2e53c7cf2" providerId="Windows Live" clId="Web-{9016BB16-6ECA-4096-9EE5-A0E625075DBE}" dt="2023-02-09T05:55:04.522" v="317"/>
        <pc:sldMkLst>
          <pc:docMk/>
          <pc:sldMk cId="322974115" sldId="275"/>
        </pc:sldMkLst>
      </pc:sldChg>
      <pc:sldChg chg="del">
        <pc:chgData name="Guest User" userId="b52008c2e53c7cf2" providerId="Windows Live" clId="Web-{9016BB16-6ECA-4096-9EE5-A0E625075DBE}" dt="2023-02-09T05:55:08.616" v="318"/>
        <pc:sldMkLst>
          <pc:docMk/>
          <pc:sldMk cId="2238614528" sldId="276"/>
        </pc:sldMkLst>
      </pc:sldChg>
      <pc:sldChg chg="ord">
        <pc:chgData name="Guest User" userId="b52008c2e53c7cf2" providerId="Windows Live" clId="Web-{9016BB16-6ECA-4096-9EE5-A0E625075DBE}" dt="2023-02-09T05:55:51.195" v="319"/>
        <pc:sldMkLst>
          <pc:docMk/>
          <pc:sldMk cId="3976809011" sldId="277"/>
        </pc:sldMkLst>
      </pc:sldChg>
      <pc:sldChg chg="del">
        <pc:chgData name="Guest User" userId="b52008c2e53c7cf2" providerId="Windows Live" clId="Web-{9016BB16-6ECA-4096-9EE5-A0E625075DBE}" dt="2023-02-09T05:56:00.179" v="320"/>
        <pc:sldMkLst>
          <pc:docMk/>
          <pc:sldMk cId="3422060799" sldId="278"/>
        </pc:sldMkLst>
      </pc:sldChg>
      <pc:sldChg chg="del">
        <pc:chgData name="Guest User" userId="b52008c2e53c7cf2" providerId="Windows Live" clId="Web-{9016BB16-6ECA-4096-9EE5-A0E625075DBE}" dt="2023-02-09T05:56:09.430" v="321"/>
        <pc:sldMkLst>
          <pc:docMk/>
          <pc:sldMk cId="1917181323" sldId="279"/>
        </pc:sldMkLst>
      </pc:sldChg>
      <pc:sldChg chg="del">
        <pc:chgData name="Guest User" userId="b52008c2e53c7cf2" providerId="Windows Live" clId="Web-{9016BB16-6ECA-4096-9EE5-A0E625075DBE}" dt="2023-02-09T05:56:12.008" v="322"/>
        <pc:sldMkLst>
          <pc:docMk/>
          <pc:sldMk cId="998758433" sldId="280"/>
        </pc:sldMkLst>
      </pc:sldChg>
      <pc:sldChg chg="del">
        <pc:chgData name="Guest User" userId="b52008c2e53c7cf2" providerId="Windows Live" clId="Web-{9016BB16-6ECA-4096-9EE5-A0E625075DBE}" dt="2023-02-09T05:56:15.086" v="323"/>
        <pc:sldMkLst>
          <pc:docMk/>
          <pc:sldMk cId="3564266779" sldId="281"/>
        </pc:sldMkLst>
      </pc:sldChg>
      <pc:sldChg chg="addSp delSp modSp new mod ord setBg">
        <pc:chgData name="Guest User" userId="b52008c2e53c7cf2" providerId="Windows Live" clId="Web-{9016BB16-6ECA-4096-9EE5-A0E625075DBE}" dt="2023-02-09T05:34:43.124" v="31" actId="1076"/>
        <pc:sldMkLst>
          <pc:docMk/>
          <pc:sldMk cId="195411654" sldId="282"/>
        </pc:sldMkLst>
        <pc:spChg chg="mod">
          <ac:chgData name="Guest User" userId="b52008c2e53c7cf2" providerId="Windows Live" clId="Web-{9016BB16-6ECA-4096-9EE5-A0E625075DBE}" dt="2023-02-09T05:33:45.982" v="18" actId="20577"/>
          <ac:spMkLst>
            <pc:docMk/>
            <pc:sldMk cId="195411654" sldId="282"/>
            <ac:spMk id="2" creationId="{51F11C9A-B9E7-C014-0F46-308A4CDD3860}"/>
          </ac:spMkLst>
        </pc:spChg>
        <pc:spChg chg="del mod">
          <ac:chgData name="Guest User" userId="b52008c2e53c7cf2" providerId="Windows Live" clId="Web-{9016BB16-6ECA-4096-9EE5-A0E625075DBE}" dt="2023-02-09T05:33:59.498" v="19"/>
          <ac:spMkLst>
            <pc:docMk/>
            <pc:sldMk cId="195411654" sldId="282"/>
            <ac:spMk id="3" creationId="{220B5F2B-21EF-A363-AB69-DB260771D3E2}"/>
          </ac:spMkLst>
        </pc:spChg>
        <pc:spChg chg="add">
          <ac:chgData name="Guest User" userId="b52008c2e53c7cf2" providerId="Windows Live" clId="Web-{9016BB16-6ECA-4096-9EE5-A0E625075DBE}" dt="2023-02-09T05:33:20.466" v="5"/>
          <ac:spMkLst>
            <pc:docMk/>
            <pc:sldMk cId="195411654" sldId="282"/>
            <ac:spMk id="8" creationId="{1BB867FF-FC45-48F7-8104-F89BE54909F1}"/>
          </ac:spMkLst>
        </pc:spChg>
        <pc:spChg chg="add">
          <ac:chgData name="Guest User" userId="b52008c2e53c7cf2" providerId="Windows Live" clId="Web-{9016BB16-6ECA-4096-9EE5-A0E625075DBE}" dt="2023-02-09T05:33:20.466" v="5"/>
          <ac:spMkLst>
            <pc:docMk/>
            <pc:sldMk cId="195411654" sldId="282"/>
            <ac:spMk id="10" creationId="{8BB56887-D0D5-4F0C-9E19-7247EB83C8B7}"/>
          </ac:spMkLst>
        </pc:spChg>
        <pc:spChg chg="add">
          <ac:chgData name="Guest User" userId="b52008c2e53c7cf2" providerId="Windows Live" clId="Web-{9016BB16-6ECA-4096-9EE5-A0E625075DBE}" dt="2023-02-09T05:33:20.466" v="5"/>
          <ac:spMkLst>
            <pc:docMk/>
            <pc:sldMk cId="195411654" sldId="282"/>
            <ac:spMk id="12" creationId="{081E4A58-353D-44AE-B2FC-2A74E2E400F7}"/>
          </ac:spMkLst>
        </pc:spChg>
        <pc:picChg chg="add mod ord">
          <ac:chgData name="Guest User" userId="b52008c2e53c7cf2" providerId="Windows Live" clId="Web-{9016BB16-6ECA-4096-9EE5-A0E625075DBE}" dt="2023-02-09T05:34:19.826" v="24" actId="1076"/>
          <ac:picMkLst>
            <pc:docMk/>
            <pc:sldMk cId="195411654" sldId="282"/>
            <ac:picMk id="4" creationId="{AB97A675-C2ED-24F4-9CDA-ACB3D55A8110}"/>
          </ac:picMkLst>
        </pc:picChg>
        <pc:picChg chg="add mod">
          <ac:chgData name="Guest User" userId="b52008c2e53c7cf2" providerId="Windows Live" clId="Web-{9016BB16-6ECA-4096-9EE5-A0E625075DBE}" dt="2023-02-09T05:34:41.420" v="30" actId="1076"/>
          <ac:picMkLst>
            <pc:docMk/>
            <pc:sldMk cId="195411654" sldId="282"/>
            <ac:picMk id="5" creationId="{316A687C-5691-74B1-C070-01D1B7A7346F}"/>
          </ac:picMkLst>
        </pc:picChg>
        <pc:picChg chg="add mod">
          <ac:chgData name="Guest User" userId="b52008c2e53c7cf2" providerId="Windows Live" clId="Web-{9016BB16-6ECA-4096-9EE5-A0E625075DBE}" dt="2023-02-09T05:34:43.124" v="31" actId="1076"/>
          <ac:picMkLst>
            <pc:docMk/>
            <pc:sldMk cId="195411654" sldId="282"/>
            <ac:picMk id="6" creationId="{68F3D7B2-D974-8067-58C7-8FEDC9FA7E96}"/>
          </ac:picMkLst>
        </pc:picChg>
      </pc:sldChg>
      <pc:sldChg chg="addSp delSp modSp new mod ord setBg">
        <pc:chgData name="Guest User" userId="b52008c2e53c7cf2" providerId="Windows Live" clId="Web-{9016BB16-6ECA-4096-9EE5-A0E625075DBE}" dt="2023-02-09T05:39:59.723" v="132" actId="14100"/>
        <pc:sldMkLst>
          <pc:docMk/>
          <pc:sldMk cId="1686616512" sldId="283"/>
        </pc:sldMkLst>
        <pc:spChg chg="mod">
          <ac:chgData name="Guest User" userId="b52008c2e53c7cf2" providerId="Windows Live" clId="Web-{9016BB16-6ECA-4096-9EE5-A0E625075DBE}" dt="2023-02-09T05:39:53.739" v="130" actId="14100"/>
          <ac:spMkLst>
            <pc:docMk/>
            <pc:sldMk cId="1686616512" sldId="283"/>
            <ac:spMk id="2" creationId="{0FE6A59A-9DF5-3B97-28E9-B91663383FAF}"/>
          </ac:spMkLst>
        </pc:spChg>
        <pc:spChg chg="del mod">
          <ac:chgData name="Guest User" userId="b52008c2e53c7cf2" providerId="Windows Live" clId="Web-{9016BB16-6ECA-4096-9EE5-A0E625075DBE}" dt="2023-02-09T05:39:36.035" v="125"/>
          <ac:spMkLst>
            <pc:docMk/>
            <pc:sldMk cId="1686616512" sldId="283"/>
            <ac:spMk id="3" creationId="{B7267C5A-B661-1DF4-14B7-692A1BFE45CD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8" creationId="{E92FEB64-6EEA-4759-B4A4-BD2C1E660BA8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10" creationId="{B10BB131-AC8E-4A8E-A5D1-36260F720C3B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12" creationId="{14847E93-7DC1-4D4B-8829-B19AA7137C50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14" creationId="{5566D6E1-03A1-4D73-A4E0-35D74D568A04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16" creationId="{9F835A99-04AC-494A-A572-AFE8413CC938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18" creationId="{7B786209-1B0B-4CA9-9BDD-F7327066A84D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20" creationId="{2D2964BB-484D-45AE-AD66-D407D0629652}"/>
          </ac:spMkLst>
        </pc:spChg>
        <pc:spChg chg="add">
          <ac:chgData name="Guest User" userId="b52008c2e53c7cf2" providerId="Windows Live" clId="Web-{9016BB16-6ECA-4096-9EE5-A0E625075DBE}" dt="2023-02-09T05:39:13.363" v="114"/>
          <ac:spMkLst>
            <pc:docMk/>
            <pc:sldMk cId="1686616512" sldId="283"/>
            <ac:spMk id="22" creationId="{6691AC69-A76E-4DAB-B565-468B6B87ACF3}"/>
          </ac:spMkLst>
        </pc:spChg>
        <pc:picChg chg="add mod ord">
          <ac:chgData name="Guest User" userId="b52008c2e53c7cf2" providerId="Windows Live" clId="Web-{9016BB16-6ECA-4096-9EE5-A0E625075DBE}" dt="2023-02-09T05:39:59.723" v="132" actId="14100"/>
          <ac:picMkLst>
            <pc:docMk/>
            <pc:sldMk cId="1686616512" sldId="283"/>
            <ac:picMk id="4" creationId="{A3711552-045B-87E8-272A-206CFC51B6C9}"/>
          </ac:picMkLst>
        </pc:picChg>
      </pc:sldChg>
      <pc:sldChg chg="addSp delSp modSp new mod ord setBg">
        <pc:chgData name="Guest User" userId="b52008c2e53c7cf2" providerId="Windows Live" clId="Web-{9016BB16-6ECA-4096-9EE5-A0E625075DBE}" dt="2023-02-09T05:42:09.070" v="160" actId="1076"/>
        <pc:sldMkLst>
          <pc:docMk/>
          <pc:sldMk cId="2760537980" sldId="284"/>
        </pc:sldMkLst>
        <pc:spChg chg="mod">
          <ac:chgData name="Guest User" userId="b52008c2e53c7cf2" providerId="Windows Live" clId="Web-{9016BB16-6ECA-4096-9EE5-A0E625075DBE}" dt="2023-02-09T05:41:19.709" v="152" actId="20577"/>
          <ac:spMkLst>
            <pc:docMk/>
            <pc:sldMk cId="2760537980" sldId="284"/>
            <ac:spMk id="2" creationId="{A6172982-AC0B-8F33-B9F2-648BD8CDF308}"/>
          </ac:spMkLst>
        </pc:spChg>
        <pc:spChg chg="del mod">
          <ac:chgData name="Guest User" userId="b52008c2e53c7cf2" providerId="Windows Live" clId="Web-{9016BB16-6ECA-4096-9EE5-A0E625075DBE}" dt="2023-02-09T05:41:35.069" v="153"/>
          <ac:spMkLst>
            <pc:docMk/>
            <pc:sldMk cId="2760537980" sldId="284"/>
            <ac:spMk id="3" creationId="{DE394F42-71B7-BBBE-94CB-5BB4F7D03931}"/>
          </ac:spMkLst>
        </pc:spChg>
        <pc:spChg chg="add del mod">
          <ac:chgData name="Guest User" userId="b52008c2e53c7cf2" providerId="Windows Live" clId="Web-{9016BB16-6ECA-4096-9EE5-A0E625075DBE}" dt="2023-02-09T05:42:03.757" v="157"/>
          <ac:spMkLst>
            <pc:docMk/>
            <pc:sldMk cId="2760537980" sldId="284"/>
            <ac:spMk id="6" creationId="{0A51EBB0-EF47-E83E-5112-F1FAB972BC28}"/>
          </ac:spMkLst>
        </pc:spChg>
        <pc:spChg chg="add">
          <ac:chgData name="Guest User" userId="b52008c2e53c7cf2" providerId="Windows Live" clId="Web-{9016BB16-6ECA-4096-9EE5-A0E625075DBE}" dt="2023-02-09T05:40:32.646" v="135"/>
          <ac:spMkLst>
            <pc:docMk/>
            <pc:sldMk cId="2760537980" sldId="284"/>
            <ac:spMk id="8" creationId="{907EF6B7-1338-4443-8C46-6A318D952DFD}"/>
          </ac:spMkLst>
        </pc:spChg>
        <pc:spChg chg="add">
          <ac:chgData name="Guest User" userId="b52008c2e53c7cf2" providerId="Windows Live" clId="Web-{9016BB16-6ECA-4096-9EE5-A0E625075DBE}" dt="2023-02-09T05:40:32.646" v="135"/>
          <ac:spMkLst>
            <pc:docMk/>
            <pc:sldMk cId="2760537980" sldId="284"/>
            <ac:spMk id="10" creationId="{DAAE4CDD-124C-4DCF-9584-B6033B545DD5}"/>
          </ac:spMkLst>
        </pc:spChg>
        <pc:spChg chg="add">
          <ac:chgData name="Guest User" userId="b52008c2e53c7cf2" providerId="Windows Live" clId="Web-{9016BB16-6ECA-4096-9EE5-A0E625075DBE}" dt="2023-02-09T05:40:32.646" v="135"/>
          <ac:spMkLst>
            <pc:docMk/>
            <pc:sldMk cId="2760537980" sldId="284"/>
            <ac:spMk id="12" creationId="{081E4A58-353D-44AE-B2FC-2A74E2E400F7}"/>
          </ac:spMkLst>
        </pc:spChg>
        <pc:picChg chg="add del mod ord">
          <ac:chgData name="Guest User" userId="b52008c2e53c7cf2" providerId="Windows Live" clId="Web-{9016BB16-6ECA-4096-9EE5-A0E625075DBE}" dt="2023-02-09T05:41:55.241" v="156"/>
          <ac:picMkLst>
            <pc:docMk/>
            <pc:sldMk cId="2760537980" sldId="284"/>
            <ac:picMk id="4" creationId="{2D60FD86-20BB-5AFF-6C9E-C1045792A3EB}"/>
          </ac:picMkLst>
        </pc:picChg>
        <pc:picChg chg="add mod ord">
          <ac:chgData name="Guest User" userId="b52008c2e53c7cf2" providerId="Windows Live" clId="Web-{9016BB16-6ECA-4096-9EE5-A0E625075DBE}" dt="2023-02-09T05:42:09.070" v="160" actId="1076"/>
          <ac:picMkLst>
            <pc:docMk/>
            <pc:sldMk cId="2760537980" sldId="284"/>
            <ac:picMk id="7" creationId="{D7EA4A02-DAC7-1124-98C7-D334083B2AB3}"/>
          </ac:picMkLst>
        </pc:picChg>
      </pc:sldChg>
      <pc:sldChg chg="addSp delSp modSp new mod setBg">
        <pc:chgData name="Guest User" userId="b52008c2e53c7cf2" providerId="Windows Live" clId="Web-{9016BB16-6ECA-4096-9EE5-A0E625075DBE}" dt="2023-02-09T05:44:20.666" v="195" actId="14100"/>
        <pc:sldMkLst>
          <pc:docMk/>
          <pc:sldMk cId="797836656" sldId="285"/>
        </pc:sldMkLst>
        <pc:spChg chg="mod">
          <ac:chgData name="Guest User" userId="b52008c2e53c7cf2" providerId="Windows Live" clId="Web-{9016BB16-6ECA-4096-9EE5-A0E625075DBE}" dt="2023-02-09T05:43:59.478" v="188" actId="20577"/>
          <ac:spMkLst>
            <pc:docMk/>
            <pc:sldMk cId="797836656" sldId="285"/>
            <ac:spMk id="2" creationId="{800BD567-38AA-622B-5101-55D420180F47}"/>
          </ac:spMkLst>
        </pc:spChg>
        <pc:spChg chg="del mod">
          <ac:chgData name="Guest User" userId="b52008c2e53c7cf2" providerId="Windows Live" clId="Web-{9016BB16-6ECA-4096-9EE5-A0E625075DBE}" dt="2023-02-09T05:44:00.322" v="189"/>
          <ac:spMkLst>
            <pc:docMk/>
            <pc:sldMk cId="797836656" sldId="285"/>
            <ac:spMk id="3" creationId="{E868CB21-6200-C775-C3FC-8F6253010F7C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8" creationId="{F837543A-6020-4505-A233-C9DB4BF74011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10" creationId="{35B16301-FB18-48BA-A6DD-C37CAF6F9A18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12" creationId="{C3C0D90E-074A-4F52-9B11-B52BEF4BCBE5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14" creationId="{CABBD4C1-E6F8-46F6-8152-A8A97490BF4D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16" creationId="{83BA5EF5-1FE9-4BF9-83BB-269BCDDF6156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20" creationId="{88853921-7BC9-4BDE-ACAB-133C683C82D6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22" creationId="{09192968-3AE7-4470-A61C-97294BB92731}"/>
          </ac:spMkLst>
        </pc:spChg>
        <pc:spChg chg="add">
          <ac:chgData name="Guest User" userId="b52008c2e53c7cf2" providerId="Windows Live" clId="Web-{9016BB16-6ECA-4096-9EE5-A0E625075DBE}" dt="2023-02-09T05:43:12.821" v="163"/>
          <ac:spMkLst>
            <pc:docMk/>
            <pc:sldMk cId="797836656" sldId="285"/>
            <ac:spMk id="24" creationId="{3AB72E55-43E4-4356-BFE8-E2102CB0B505}"/>
          </ac:spMkLst>
        </pc:spChg>
        <pc:picChg chg="add mod ord">
          <ac:chgData name="Guest User" userId="b52008c2e53c7cf2" providerId="Windows Live" clId="Web-{9016BB16-6ECA-4096-9EE5-A0E625075DBE}" dt="2023-02-09T05:44:05.338" v="192" actId="1076"/>
          <ac:picMkLst>
            <pc:docMk/>
            <pc:sldMk cId="797836656" sldId="285"/>
            <ac:picMk id="4" creationId="{54A173F6-97A4-ACAE-B182-609A3160C619}"/>
          </ac:picMkLst>
        </pc:picChg>
        <pc:picChg chg="add mod">
          <ac:chgData name="Guest User" userId="b52008c2e53c7cf2" providerId="Windows Live" clId="Web-{9016BB16-6ECA-4096-9EE5-A0E625075DBE}" dt="2023-02-09T05:44:20.666" v="195" actId="14100"/>
          <ac:picMkLst>
            <pc:docMk/>
            <pc:sldMk cId="797836656" sldId="285"/>
            <ac:picMk id="5" creationId="{267C43DB-A675-9179-C97A-89EFD6849AFB}"/>
          </ac:picMkLst>
        </pc:picChg>
        <pc:cxnChg chg="add">
          <ac:chgData name="Guest User" userId="b52008c2e53c7cf2" providerId="Windows Live" clId="Web-{9016BB16-6ECA-4096-9EE5-A0E625075DBE}" dt="2023-02-09T05:43:12.821" v="163"/>
          <ac:cxnSpMkLst>
            <pc:docMk/>
            <pc:sldMk cId="797836656" sldId="285"/>
            <ac:cxnSpMk id="18" creationId="{4B3BCACB-5880-460B-9606-8C433A9AF99D}"/>
          </ac:cxnSpMkLst>
        </pc:cxnChg>
      </pc:sldChg>
      <pc:sldChg chg="addSp delSp modSp new mod setBg">
        <pc:chgData name="Guest User" userId="b52008c2e53c7cf2" providerId="Windows Live" clId="Web-{9016BB16-6ECA-4096-9EE5-A0E625075DBE}" dt="2023-02-09T05:47:23.248" v="227" actId="20577"/>
        <pc:sldMkLst>
          <pc:docMk/>
          <pc:sldMk cId="3660848235" sldId="286"/>
        </pc:sldMkLst>
        <pc:spChg chg="add del">
          <ac:chgData name="Guest User" userId="b52008c2e53c7cf2" providerId="Windows Live" clId="Web-{9016BB16-6ECA-4096-9EE5-A0E625075DBE}" dt="2023-02-09T05:46:49.247" v="207"/>
          <ac:spMkLst>
            <pc:docMk/>
            <pc:sldMk cId="3660848235" sldId="286"/>
            <ac:spMk id="2" creationId="{CB186060-0441-F357-144B-0E298AF298E4}"/>
          </ac:spMkLst>
        </pc:spChg>
        <pc:spChg chg="del">
          <ac:chgData name="Guest User" userId="b52008c2e53c7cf2" providerId="Windows Live" clId="Web-{9016BB16-6ECA-4096-9EE5-A0E625075DBE}" dt="2023-02-09T05:46:16.293" v="198"/>
          <ac:spMkLst>
            <pc:docMk/>
            <pc:sldMk cId="3660848235" sldId="286"/>
            <ac:spMk id="3" creationId="{2DB2B99D-80AC-A223-5DB0-1A148085CB4C}"/>
          </ac:spMkLst>
        </pc:spChg>
        <pc:spChg chg="add del">
          <ac:chgData name="Guest User" userId="b52008c2e53c7cf2" providerId="Windows Live" clId="Web-{9016BB16-6ECA-4096-9EE5-A0E625075DBE}" dt="2023-02-09T05:46:49.247" v="206"/>
          <ac:spMkLst>
            <pc:docMk/>
            <pc:sldMk cId="3660848235" sldId="286"/>
            <ac:spMk id="8" creationId="{9336C77C-A2D5-358C-1055-F32DF3D27084}"/>
          </ac:spMkLst>
        </pc:spChg>
        <pc:spChg chg="add del">
          <ac:chgData name="Guest User" userId="b52008c2e53c7cf2" providerId="Windows Live" clId="Web-{9016BB16-6ECA-4096-9EE5-A0E625075DBE}" dt="2023-02-09T05:46:39.903" v="204"/>
          <ac:spMkLst>
            <pc:docMk/>
            <pc:sldMk cId="3660848235" sldId="286"/>
            <ac:spMk id="9" creationId="{AA5ED585-FEBB-4DAD-84C0-97BEE6C360C3}"/>
          </ac:spMkLst>
        </pc:spChg>
        <pc:spChg chg="add del">
          <ac:chgData name="Guest User" userId="b52008c2e53c7cf2" providerId="Windows Live" clId="Web-{9016BB16-6ECA-4096-9EE5-A0E625075DBE}" dt="2023-02-09T05:46:39.903" v="204"/>
          <ac:spMkLst>
            <pc:docMk/>
            <pc:sldMk cId="3660848235" sldId="286"/>
            <ac:spMk id="11" creationId="{EF6AC352-A720-4DB3-87CA-A33B0607CA2F}"/>
          </ac:spMkLst>
        </pc:spChg>
        <pc:spChg chg="add del">
          <ac:chgData name="Guest User" userId="b52008c2e53c7cf2" providerId="Windows Live" clId="Web-{9016BB16-6ECA-4096-9EE5-A0E625075DBE}" dt="2023-02-09T05:46:39.903" v="204"/>
          <ac:spMkLst>
            <pc:docMk/>
            <pc:sldMk cId="3660848235" sldId="286"/>
            <ac:spMk id="13" creationId="{8ECBFEF8-9038-4E5E-A5F1-E4DC2303553E}"/>
          </ac:spMkLst>
        </pc:spChg>
        <pc:spChg chg="add del">
          <ac:chgData name="Guest User" userId="b52008c2e53c7cf2" providerId="Windows Live" clId="Web-{9016BB16-6ECA-4096-9EE5-A0E625075DBE}" dt="2023-02-09T05:46:39.903" v="204"/>
          <ac:spMkLst>
            <pc:docMk/>
            <pc:sldMk cId="3660848235" sldId="286"/>
            <ac:spMk id="15" creationId="{F37E8EB2-7BE0-4F3D-921C-F4E9C2C14929}"/>
          </ac:spMkLst>
        </pc:spChg>
        <pc:spChg chg="add del">
          <ac:chgData name="Guest User" userId="b52008c2e53c7cf2" providerId="Windows Live" clId="Web-{9016BB16-6ECA-4096-9EE5-A0E625075DBE}" dt="2023-02-09T05:46:39.903" v="204"/>
          <ac:spMkLst>
            <pc:docMk/>
            <pc:sldMk cId="3660848235" sldId="286"/>
            <ac:spMk id="17" creationId="{E77AE46B-A945-4A7E-9911-903176079DD0}"/>
          </ac:spMkLst>
        </pc:spChg>
        <pc:spChg chg="add del">
          <ac:chgData name="Guest User" userId="b52008c2e53c7cf2" providerId="Windows Live" clId="Web-{9016BB16-6ECA-4096-9EE5-A0E625075DBE}" dt="2023-02-09T05:46:49.247" v="206"/>
          <ac:spMkLst>
            <pc:docMk/>
            <pc:sldMk cId="3660848235" sldId="286"/>
            <ac:spMk id="19" creationId="{95199994-21AE-49A2-BA0D-12E295989A9A}"/>
          </ac:spMkLst>
        </pc:spChg>
        <pc:spChg chg="add del">
          <ac:chgData name="Guest User" userId="b52008c2e53c7cf2" providerId="Windows Live" clId="Web-{9016BB16-6ECA-4096-9EE5-A0E625075DBE}" dt="2023-02-09T05:46:49.247" v="206"/>
          <ac:spMkLst>
            <pc:docMk/>
            <pc:sldMk cId="3660848235" sldId="286"/>
            <ac:spMk id="20" creationId="{CB186060-0441-F357-144B-0E298AF298E4}"/>
          </ac:spMkLst>
        </pc:spChg>
        <pc:spChg chg="add del">
          <ac:chgData name="Guest User" userId="b52008c2e53c7cf2" providerId="Windows Live" clId="Web-{9016BB16-6ECA-4096-9EE5-A0E625075DBE}" dt="2023-02-09T05:46:49.247" v="206"/>
          <ac:spMkLst>
            <pc:docMk/>
            <pc:sldMk cId="3660848235" sldId="286"/>
            <ac:spMk id="21" creationId="{A2C34835-4F79-4934-B151-D68E79764C72}"/>
          </ac:spMkLst>
        </pc:spChg>
        <pc:spChg chg="add">
          <ac:chgData name="Guest User" userId="b52008c2e53c7cf2" providerId="Windows Live" clId="Web-{9016BB16-6ECA-4096-9EE5-A0E625075DBE}" dt="2023-02-09T05:46:49.247" v="207"/>
          <ac:spMkLst>
            <pc:docMk/>
            <pc:sldMk cId="3660848235" sldId="286"/>
            <ac:spMk id="23" creationId="{4AC6B390-BC59-4F1D-A0EE-D71A92F0A0B2}"/>
          </ac:spMkLst>
        </pc:spChg>
        <pc:spChg chg="add">
          <ac:chgData name="Guest User" userId="b52008c2e53c7cf2" providerId="Windows Live" clId="Web-{9016BB16-6ECA-4096-9EE5-A0E625075DBE}" dt="2023-02-09T05:46:49.247" v="207"/>
          <ac:spMkLst>
            <pc:docMk/>
            <pc:sldMk cId="3660848235" sldId="286"/>
            <ac:spMk id="24" creationId="{B6C60D79-16F1-4C4B-B7E3-7634E7069CDE}"/>
          </ac:spMkLst>
        </pc:spChg>
        <pc:spChg chg="add">
          <ac:chgData name="Guest User" userId="b52008c2e53c7cf2" providerId="Windows Live" clId="Web-{9016BB16-6ECA-4096-9EE5-A0E625075DBE}" dt="2023-02-09T05:46:49.247" v="207"/>
          <ac:spMkLst>
            <pc:docMk/>
            <pc:sldMk cId="3660848235" sldId="286"/>
            <ac:spMk id="25" creationId="{426B127E-6498-4C77-9C9D-4553A5113B80}"/>
          </ac:spMkLst>
        </pc:spChg>
        <pc:spChg chg="add mod">
          <ac:chgData name="Guest User" userId="b52008c2e53c7cf2" providerId="Windows Live" clId="Web-{9016BB16-6ECA-4096-9EE5-A0E625075DBE}" dt="2023-02-09T05:47:23.248" v="227" actId="20577"/>
          <ac:spMkLst>
            <pc:docMk/>
            <pc:sldMk cId="3660848235" sldId="286"/>
            <ac:spMk id="26" creationId="{CB186060-0441-F357-144B-0E298AF298E4}"/>
          </ac:spMkLst>
        </pc:spChg>
        <pc:spChg chg="add del">
          <ac:chgData name="Guest User" userId="b52008c2e53c7cf2" providerId="Windows Live" clId="Web-{9016BB16-6ECA-4096-9EE5-A0E625075DBE}" dt="2023-02-09T05:46:55.903" v="208"/>
          <ac:spMkLst>
            <pc:docMk/>
            <pc:sldMk cId="3660848235" sldId="286"/>
            <ac:spMk id="27" creationId="{DEFE405F-C3A7-CFFB-91E7-529ECD0F82BA}"/>
          </ac:spMkLst>
        </pc:spChg>
        <pc:picChg chg="add mod ord">
          <ac:chgData name="Guest User" userId="b52008c2e53c7cf2" providerId="Windows Live" clId="Web-{9016BB16-6ECA-4096-9EE5-A0E625075DBE}" dt="2023-02-09T05:47:12.013" v="214" actId="14100"/>
          <ac:picMkLst>
            <pc:docMk/>
            <pc:sldMk cId="3660848235" sldId="286"/>
            <ac:picMk id="4" creationId="{6B1CC08B-3DA4-BC9F-3BE0-C3D3B7F9AAA3}"/>
          </ac:picMkLst>
        </pc:picChg>
      </pc:sldChg>
      <pc:sldChg chg="addSp delSp modSp new">
        <pc:chgData name="Guest User" userId="b52008c2e53c7cf2" providerId="Windows Live" clId="Web-{9016BB16-6ECA-4096-9EE5-A0E625075DBE}" dt="2023-02-09T05:48:13.874" v="247" actId="1076"/>
        <pc:sldMkLst>
          <pc:docMk/>
          <pc:sldMk cId="3975277198" sldId="287"/>
        </pc:sldMkLst>
        <pc:spChg chg="mod">
          <ac:chgData name="Guest User" userId="b52008c2e53c7cf2" providerId="Windows Live" clId="Web-{9016BB16-6ECA-4096-9EE5-A0E625075DBE}" dt="2023-02-09T05:48:05.795" v="243" actId="20577"/>
          <ac:spMkLst>
            <pc:docMk/>
            <pc:sldMk cId="3975277198" sldId="287"/>
            <ac:spMk id="2" creationId="{733EA24C-6B07-EE3D-5199-ACE3519B2AC7}"/>
          </ac:spMkLst>
        </pc:spChg>
        <pc:spChg chg="del">
          <ac:chgData name="Guest User" userId="b52008c2e53c7cf2" providerId="Windows Live" clId="Web-{9016BB16-6ECA-4096-9EE5-A0E625075DBE}" dt="2023-02-09T05:48:07.311" v="244"/>
          <ac:spMkLst>
            <pc:docMk/>
            <pc:sldMk cId="3975277198" sldId="287"/>
            <ac:spMk id="3" creationId="{359ADF64-0C73-CE4A-69D0-706607EDD902}"/>
          </ac:spMkLst>
        </pc:spChg>
        <pc:picChg chg="add mod ord">
          <ac:chgData name="Guest User" userId="b52008c2e53c7cf2" providerId="Windows Live" clId="Web-{9016BB16-6ECA-4096-9EE5-A0E625075DBE}" dt="2023-02-09T05:48:13.874" v="247" actId="1076"/>
          <ac:picMkLst>
            <pc:docMk/>
            <pc:sldMk cId="3975277198" sldId="287"/>
            <ac:picMk id="4" creationId="{12C72DF0-EDD6-1D06-F8BF-C3A60C15B894}"/>
          </ac:picMkLst>
        </pc:picChg>
      </pc:sldChg>
      <pc:sldChg chg="addSp delSp modSp new">
        <pc:chgData name="Guest User" userId="b52008c2e53c7cf2" providerId="Windows Live" clId="Web-{9016BB16-6ECA-4096-9EE5-A0E625075DBE}" dt="2023-02-09T05:48:38.530" v="259" actId="14100"/>
        <pc:sldMkLst>
          <pc:docMk/>
          <pc:sldMk cId="1426282722" sldId="288"/>
        </pc:sldMkLst>
        <pc:spChg chg="mod">
          <ac:chgData name="Guest User" userId="b52008c2e53c7cf2" providerId="Windows Live" clId="Web-{9016BB16-6ECA-4096-9EE5-A0E625075DBE}" dt="2023-02-09T05:48:31.577" v="256" actId="20577"/>
          <ac:spMkLst>
            <pc:docMk/>
            <pc:sldMk cId="1426282722" sldId="288"/>
            <ac:spMk id="2" creationId="{4CF87B8F-CCEA-1C45-6383-D9F00D691693}"/>
          </ac:spMkLst>
        </pc:spChg>
        <pc:spChg chg="del">
          <ac:chgData name="Guest User" userId="b52008c2e53c7cf2" providerId="Windows Live" clId="Web-{9016BB16-6ECA-4096-9EE5-A0E625075DBE}" dt="2023-02-09T05:48:32.796" v="257"/>
          <ac:spMkLst>
            <pc:docMk/>
            <pc:sldMk cId="1426282722" sldId="288"/>
            <ac:spMk id="3" creationId="{7EDEFCF5-F96B-D54C-F846-9749320A25ED}"/>
          </ac:spMkLst>
        </pc:spChg>
        <pc:picChg chg="add mod ord">
          <ac:chgData name="Guest User" userId="b52008c2e53c7cf2" providerId="Windows Live" clId="Web-{9016BB16-6ECA-4096-9EE5-A0E625075DBE}" dt="2023-02-09T05:48:38.530" v="259" actId="14100"/>
          <ac:picMkLst>
            <pc:docMk/>
            <pc:sldMk cId="1426282722" sldId="288"/>
            <ac:picMk id="4" creationId="{18D8F64F-B0A9-D507-F188-CD04F769E49F}"/>
          </ac:picMkLst>
        </pc:picChg>
      </pc:sldChg>
      <pc:sldChg chg="addSp delSp modSp new mod setBg">
        <pc:chgData name="Guest User" userId="b52008c2e53c7cf2" providerId="Windows Live" clId="Web-{9016BB16-6ECA-4096-9EE5-A0E625075DBE}" dt="2023-02-09T05:50:41.033" v="287" actId="1076"/>
        <pc:sldMkLst>
          <pc:docMk/>
          <pc:sldMk cId="1555246178" sldId="289"/>
        </pc:sldMkLst>
        <pc:spChg chg="mod">
          <ac:chgData name="Guest User" userId="b52008c2e53c7cf2" providerId="Windows Live" clId="Web-{9016BB16-6ECA-4096-9EE5-A0E625075DBE}" dt="2023-02-09T05:50:24.939" v="284" actId="20577"/>
          <ac:spMkLst>
            <pc:docMk/>
            <pc:sldMk cId="1555246178" sldId="289"/>
            <ac:spMk id="2" creationId="{41F9E49B-91B5-57D6-BB78-E55D079354BF}"/>
          </ac:spMkLst>
        </pc:spChg>
        <pc:spChg chg="del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3" creationId="{08A53E06-898A-B2A4-CA4D-274CAFCF5B57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8" creationId="{8A7BA06D-B3FF-4E91-8639-B4569AE3AA23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10" creationId="{2B30C86D-5A07-48BC-9C9D-6F9A2DB1E9E1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12" creationId="{9AFC454B-A080-4D23-B177-6D5356C6E6EF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14" creationId="{D0522C2C-7B5C-48A7-A969-03941E5D2E76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16" creationId="{9C682A1A-5B2D-4111-BBD6-620165633E5B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18" creationId="{D6EE29F2-D77F-4BD0-A20B-334D316A1C9D}"/>
          </ac:spMkLst>
        </pc:spChg>
        <pc:spChg chg="add">
          <ac:chgData name="Guest User" userId="b52008c2e53c7cf2" providerId="Windows Live" clId="Web-{9016BB16-6ECA-4096-9EE5-A0E625075DBE}" dt="2023-02-09T05:50:07.298" v="282"/>
          <ac:spMkLst>
            <pc:docMk/>
            <pc:sldMk cId="1555246178" sldId="289"/>
            <ac:spMk id="20" creationId="{22D09ED2-868F-42C6-866E-F92E0CEF314F}"/>
          </ac:spMkLst>
        </pc:spChg>
        <pc:picChg chg="add mod">
          <ac:chgData name="Guest User" userId="b52008c2e53c7cf2" providerId="Windows Live" clId="Web-{9016BB16-6ECA-4096-9EE5-A0E625075DBE}" dt="2023-02-09T05:50:41.033" v="287" actId="1076"/>
          <ac:picMkLst>
            <pc:docMk/>
            <pc:sldMk cId="1555246178" sldId="289"/>
            <ac:picMk id="4" creationId="{2F1819E5-CB5C-0575-0C0B-5323EB5430EE}"/>
          </ac:picMkLst>
        </pc:picChg>
      </pc:sldChg>
      <pc:sldChg chg="addSp delSp modSp new mod setBg">
        <pc:chgData name="Guest User" userId="b52008c2e53c7cf2" providerId="Windows Live" clId="Web-{9016BB16-6ECA-4096-9EE5-A0E625075DBE}" dt="2023-02-09T06:01:02.998" v="394" actId="14100"/>
        <pc:sldMkLst>
          <pc:docMk/>
          <pc:sldMk cId="1107689679" sldId="290"/>
        </pc:sldMkLst>
        <pc:spChg chg="mo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2" creationId="{72737EF1-CF30-98D7-B6CF-D997F65B9586}"/>
          </ac:spMkLst>
        </pc:spChg>
        <pc:spChg chg="del">
          <ac:chgData name="Guest User" userId="b52008c2e53c7cf2" providerId="Windows Live" clId="Web-{9016BB16-6ECA-4096-9EE5-A0E625075DBE}" dt="2023-02-09T05:51:19.737" v="290"/>
          <ac:spMkLst>
            <pc:docMk/>
            <pc:sldMk cId="1107689679" sldId="290"/>
            <ac:spMk id="3" creationId="{10DF9258-D4E8-2D2A-5DAB-DD9C96D72167}"/>
          </ac:spMkLst>
        </pc:spChg>
        <pc:spChg chg="add del">
          <ac:chgData name="Guest User" userId="b52008c2e53c7cf2" providerId="Windows Live" clId="Web-{9016BB16-6ECA-4096-9EE5-A0E625075DBE}" dt="2023-02-09T06:00:49.622" v="388"/>
          <ac:spMkLst>
            <pc:docMk/>
            <pc:sldMk cId="1107689679" sldId="290"/>
            <ac:spMk id="8" creationId="{A7D72506-3297-5DE4-F37B-9E5D70E52817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11" creationId="{1CD81A2A-6ED4-4EF4-A14C-912D31E14800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13" creationId="{1661932C-CA15-4E17-B115-FAE7CBEE4789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15" creationId="{8590ADD5-9383-4D3D-9047-3DA2593CCB5D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17" creationId="{DABE3E45-88CF-45D8-8D40-C773324D93F6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21" creationId="{B91ECDA9-56DC-4270-8F33-01C5637B8CEB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23" creationId="{75F47824-961D-465D-84F9-EAE11BC6173B}"/>
          </ac:spMkLst>
        </pc:spChg>
        <pc:spChg chg="add">
          <ac:chgData name="Guest User" userId="b52008c2e53c7cf2" providerId="Windows Live" clId="Web-{9016BB16-6ECA-4096-9EE5-A0E625075DBE}" dt="2023-02-09T06:00:40.044" v="386"/>
          <ac:spMkLst>
            <pc:docMk/>
            <pc:sldMk cId="1107689679" sldId="290"/>
            <ac:spMk id="25" creationId="{FEC9DA3E-C1D7-472D-B7C0-F71AE41FBA23}"/>
          </ac:spMkLst>
        </pc:spChg>
        <pc:picChg chg="add mod ord">
          <ac:chgData name="Guest User" userId="b52008c2e53c7cf2" providerId="Windows Live" clId="Web-{9016BB16-6ECA-4096-9EE5-A0E625075DBE}" dt="2023-02-09T06:01:02.998" v="394" actId="14100"/>
          <ac:picMkLst>
            <pc:docMk/>
            <pc:sldMk cId="1107689679" sldId="290"/>
            <ac:picMk id="4" creationId="{3B93A8BE-97AC-07B1-317D-867FAEAB15D0}"/>
          </ac:picMkLst>
        </pc:picChg>
        <pc:cxnChg chg="add">
          <ac:chgData name="Guest User" userId="b52008c2e53c7cf2" providerId="Windows Live" clId="Web-{9016BB16-6ECA-4096-9EE5-A0E625075DBE}" dt="2023-02-09T06:00:40.044" v="386"/>
          <ac:cxnSpMkLst>
            <pc:docMk/>
            <pc:sldMk cId="1107689679" sldId="290"/>
            <ac:cxnSpMk id="19" creationId="{49CD1692-827B-4C8D-B4A1-134FD04CF45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23D80-202F-4657-BA2A-3028FE50B4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C99DCDC-3F92-49BA-9BC2-3DA36668E782}">
      <dgm:prSet/>
      <dgm:spPr/>
      <dgm:t>
        <a:bodyPr/>
        <a:lstStyle/>
        <a:p>
          <a:r>
            <a:rPr lang="en-US"/>
            <a:t>The SMS Spam Collection is a set of SMS tagged messages that have been collected for SMS Spam research</a:t>
          </a:r>
        </a:p>
      </dgm:t>
    </dgm:pt>
    <dgm:pt modelId="{B87A4B8B-8EA5-4E52-883B-48FD70E20511}" type="parTrans" cxnId="{C7510C02-28F2-4E5E-A485-0936CF80DD68}">
      <dgm:prSet/>
      <dgm:spPr/>
      <dgm:t>
        <a:bodyPr/>
        <a:lstStyle/>
        <a:p>
          <a:endParaRPr lang="en-US"/>
        </a:p>
      </dgm:t>
    </dgm:pt>
    <dgm:pt modelId="{D279D611-1D29-4D07-BA40-3452237C486B}" type="sibTrans" cxnId="{C7510C02-28F2-4E5E-A485-0936CF80DD68}">
      <dgm:prSet/>
      <dgm:spPr/>
      <dgm:t>
        <a:bodyPr/>
        <a:lstStyle/>
        <a:p>
          <a:endParaRPr lang="en-US"/>
        </a:p>
      </dgm:t>
    </dgm:pt>
    <dgm:pt modelId="{D32AB529-889D-45C5-8308-C7E05C29742B}">
      <dgm:prSet/>
      <dgm:spPr/>
      <dgm:t>
        <a:bodyPr/>
        <a:lstStyle/>
        <a:p>
          <a:r>
            <a:rPr lang="en-US"/>
            <a:t>Spam Detector is used to detect unwanted, malicious and virus infected texts and helps to separate them from the nonspam texts</a:t>
          </a:r>
        </a:p>
      </dgm:t>
    </dgm:pt>
    <dgm:pt modelId="{147B1E4E-B87B-43C6-9F0A-AC72F49CB9C4}" type="parTrans" cxnId="{3E9AF545-5F02-48AB-83F5-DEFDDA66F455}">
      <dgm:prSet/>
      <dgm:spPr/>
      <dgm:t>
        <a:bodyPr/>
        <a:lstStyle/>
        <a:p>
          <a:endParaRPr lang="en-US"/>
        </a:p>
      </dgm:t>
    </dgm:pt>
    <dgm:pt modelId="{602998FA-5FDC-4DCB-B7C4-F29A159744A9}" type="sibTrans" cxnId="{3E9AF545-5F02-48AB-83F5-DEFDDA66F455}">
      <dgm:prSet/>
      <dgm:spPr/>
      <dgm:t>
        <a:bodyPr/>
        <a:lstStyle/>
        <a:p>
          <a:endParaRPr lang="en-US"/>
        </a:p>
      </dgm:t>
    </dgm:pt>
    <dgm:pt modelId="{FCDBE8D2-D0B3-4DE2-944D-5772FF4AC72C}">
      <dgm:prSet/>
      <dgm:spPr/>
      <dgm:t>
        <a:bodyPr/>
        <a:lstStyle/>
        <a:p>
          <a:r>
            <a:rPr lang="en-US"/>
            <a:t>This is a UK forum in which cell phone users make public claims about SMS spam messages, most of them without reporting the very spam message received</a:t>
          </a:r>
        </a:p>
      </dgm:t>
    </dgm:pt>
    <dgm:pt modelId="{2945D256-B42E-4B21-9485-A3C6F3F1D7AF}" type="parTrans" cxnId="{93174AC0-F404-4DF8-B5BF-00FDE35DD740}">
      <dgm:prSet/>
      <dgm:spPr/>
      <dgm:t>
        <a:bodyPr/>
        <a:lstStyle/>
        <a:p>
          <a:endParaRPr lang="en-US"/>
        </a:p>
      </dgm:t>
    </dgm:pt>
    <dgm:pt modelId="{5CC861B8-0B47-4C90-A3EC-668CFC5C9BE6}" type="sibTrans" cxnId="{93174AC0-F404-4DF8-B5BF-00FDE35DD740}">
      <dgm:prSet/>
      <dgm:spPr/>
      <dgm:t>
        <a:bodyPr/>
        <a:lstStyle/>
        <a:p>
          <a:endParaRPr lang="en-US"/>
        </a:p>
      </dgm:t>
    </dgm:pt>
    <dgm:pt modelId="{C206B87B-E771-459B-8DA2-F86F0E2496E2}" type="pres">
      <dgm:prSet presAssocID="{84423D80-202F-4657-BA2A-3028FE50B459}" presName="linear" presStyleCnt="0">
        <dgm:presLayoutVars>
          <dgm:animLvl val="lvl"/>
          <dgm:resizeHandles val="exact"/>
        </dgm:presLayoutVars>
      </dgm:prSet>
      <dgm:spPr/>
    </dgm:pt>
    <dgm:pt modelId="{5F3981D6-7CFB-48D1-A493-78471768A4E2}" type="pres">
      <dgm:prSet presAssocID="{5C99DCDC-3F92-49BA-9BC2-3DA36668E7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BA11B8-BE07-44FA-BAC8-39C9319BC53D}" type="pres">
      <dgm:prSet presAssocID="{D279D611-1D29-4D07-BA40-3452237C486B}" presName="spacer" presStyleCnt="0"/>
      <dgm:spPr/>
    </dgm:pt>
    <dgm:pt modelId="{8A926849-EAC3-49B0-ACA5-D62384D767B6}" type="pres">
      <dgm:prSet presAssocID="{D32AB529-889D-45C5-8308-C7E05C2974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ACADB6-C50D-44FC-92FF-32EF29A035EB}" type="pres">
      <dgm:prSet presAssocID="{602998FA-5FDC-4DCB-B7C4-F29A159744A9}" presName="spacer" presStyleCnt="0"/>
      <dgm:spPr/>
    </dgm:pt>
    <dgm:pt modelId="{4AB970B5-4663-4A2D-B08A-943F829DE20B}" type="pres">
      <dgm:prSet presAssocID="{FCDBE8D2-D0B3-4DE2-944D-5772FF4AC7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510C02-28F2-4E5E-A485-0936CF80DD68}" srcId="{84423D80-202F-4657-BA2A-3028FE50B459}" destId="{5C99DCDC-3F92-49BA-9BC2-3DA36668E782}" srcOrd="0" destOrd="0" parTransId="{B87A4B8B-8EA5-4E52-883B-48FD70E20511}" sibTransId="{D279D611-1D29-4D07-BA40-3452237C486B}"/>
    <dgm:cxn modelId="{CC2C720E-7C67-4BC3-9795-AA5518DB12A2}" type="presOf" srcId="{FCDBE8D2-D0B3-4DE2-944D-5772FF4AC72C}" destId="{4AB970B5-4663-4A2D-B08A-943F829DE20B}" srcOrd="0" destOrd="0" presId="urn:microsoft.com/office/officeart/2005/8/layout/vList2"/>
    <dgm:cxn modelId="{54E92C29-F45B-49C6-A52E-9030CD31DAB2}" type="presOf" srcId="{84423D80-202F-4657-BA2A-3028FE50B459}" destId="{C206B87B-E771-459B-8DA2-F86F0E2496E2}" srcOrd="0" destOrd="0" presId="urn:microsoft.com/office/officeart/2005/8/layout/vList2"/>
    <dgm:cxn modelId="{3E9AF545-5F02-48AB-83F5-DEFDDA66F455}" srcId="{84423D80-202F-4657-BA2A-3028FE50B459}" destId="{D32AB529-889D-45C5-8308-C7E05C29742B}" srcOrd="1" destOrd="0" parTransId="{147B1E4E-B87B-43C6-9F0A-AC72F49CB9C4}" sibTransId="{602998FA-5FDC-4DCB-B7C4-F29A159744A9}"/>
    <dgm:cxn modelId="{00753DAE-B78B-4565-9763-21C836E1EF22}" type="presOf" srcId="{D32AB529-889D-45C5-8308-C7E05C29742B}" destId="{8A926849-EAC3-49B0-ACA5-D62384D767B6}" srcOrd="0" destOrd="0" presId="urn:microsoft.com/office/officeart/2005/8/layout/vList2"/>
    <dgm:cxn modelId="{93174AC0-F404-4DF8-B5BF-00FDE35DD740}" srcId="{84423D80-202F-4657-BA2A-3028FE50B459}" destId="{FCDBE8D2-D0B3-4DE2-944D-5772FF4AC72C}" srcOrd="2" destOrd="0" parTransId="{2945D256-B42E-4B21-9485-A3C6F3F1D7AF}" sibTransId="{5CC861B8-0B47-4C90-A3EC-668CFC5C9BE6}"/>
    <dgm:cxn modelId="{64CE2DC7-3F10-400C-A239-7450CD488F7F}" type="presOf" srcId="{5C99DCDC-3F92-49BA-9BC2-3DA36668E782}" destId="{5F3981D6-7CFB-48D1-A493-78471768A4E2}" srcOrd="0" destOrd="0" presId="urn:microsoft.com/office/officeart/2005/8/layout/vList2"/>
    <dgm:cxn modelId="{F3CE2266-A791-41D9-8B84-BB13D89C9ACC}" type="presParOf" srcId="{C206B87B-E771-459B-8DA2-F86F0E2496E2}" destId="{5F3981D6-7CFB-48D1-A493-78471768A4E2}" srcOrd="0" destOrd="0" presId="urn:microsoft.com/office/officeart/2005/8/layout/vList2"/>
    <dgm:cxn modelId="{D3736AF9-B733-4BF4-83C7-B6E165EA1638}" type="presParOf" srcId="{C206B87B-E771-459B-8DA2-F86F0E2496E2}" destId="{82BA11B8-BE07-44FA-BAC8-39C9319BC53D}" srcOrd="1" destOrd="0" presId="urn:microsoft.com/office/officeart/2005/8/layout/vList2"/>
    <dgm:cxn modelId="{2A0BE830-458E-4C08-81E5-7310672443EC}" type="presParOf" srcId="{C206B87B-E771-459B-8DA2-F86F0E2496E2}" destId="{8A926849-EAC3-49B0-ACA5-D62384D767B6}" srcOrd="2" destOrd="0" presId="urn:microsoft.com/office/officeart/2005/8/layout/vList2"/>
    <dgm:cxn modelId="{70F4A316-D90C-4ACE-97ED-6CDCA3AEAF1B}" type="presParOf" srcId="{C206B87B-E771-459B-8DA2-F86F0E2496E2}" destId="{3AACADB6-C50D-44FC-92FF-32EF29A035EB}" srcOrd="3" destOrd="0" presId="urn:microsoft.com/office/officeart/2005/8/layout/vList2"/>
    <dgm:cxn modelId="{2EB58568-3984-433B-8CEE-807B48CFB286}" type="presParOf" srcId="{C206B87B-E771-459B-8DA2-F86F0E2496E2}" destId="{4AB970B5-4663-4A2D-B08A-943F829DE2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981D6-7CFB-48D1-A493-78471768A4E2}">
      <dsp:nvSpPr>
        <dsp:cNvPr id="0" name=""/>
        <dsp:cNvSpPr/>
      </dsp:nvSpPr>
      <dsp:spPr>
        <a:xfrm>
          <a:off x="0" y="320115"/>
          <a:ext cx="6291714" cy="15860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SMS Spam Collection is a set of SMS tagged messages that have been collected for SMS Spam research</a:t>
          </a:r>
        </a:p>
      </dsp:txBody>
      <dsp:txXfrm>
        <a:off x="77423" y="397538"/>
        <a:ext cx="6136868" cy="1431162"/>
      </dsp:txXfrm>
    </dsp:sp>
    <dsp:sp modelId="{8A926849-EAC3-49B0-ACA5-D62384D767B6}">
      <dsp:nvSpPr>
        <dsp:cNvPr id="0" name=""/>
        <dsp:cNvSpPr/>
      </dsp:nvSpPr>
      <dsp:spPr>
        <a:xfrm>
          <a:off x="0" y="1972363"/>
          <a:ext cx="6291714" cy="1586008"/>
        </a:xfrm>
        <a:prstGeom prst="roundRect">
          <a:avLst/>
        </a:prstGeom>
        <a:solidFill>
          <a:schemeClr val="accent5">
            <a:hueOff val="-6972787"/>
            <a:satOff val="6306"/>
            <a:lumOff val="-1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Spam Detector is used to detect unwanted, malicious and virus infected texts and helps to separate them from the nonspam texts</a:t>
          </a:r>
        </a:p>
      </dsp:txBody>
      <dsp:txXfrm>
        <a:off x="77423" y="2049786"/>
        <a:ext cx="6136868" cy="1431162"/>
      </dsp:txXfrm>
    </dsp:sp>
    <dsp:sp modelId="{4AB970B5-4663-4A2D-B08A-943F829DE20B}">
      <dsp:nvSpPr>
        <dsp:cNvPr id="0" name=""/>
        <dsp:cNvSpPr/>
      </dsp:nvSpPr>
      <dsp:spPr>
        <a:xfrm>
          <a:off x="0" y="3624611"/>
          <a:ext cx="6291714" cy="1586008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is a UK forum in which cell phone users make public claims about SMS spam messages, most of them without reporting the very spam message received</a:t>
          </a:r>
        </a:p>
      </dsp:txBody>
      <dsp:txXfrm>
        <a:off x="77423" y="3702034"/>
        <a:ext cx="6136868" cy="143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3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6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81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27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7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7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6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3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3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7496" y="89818"/>
            <a:ext cx="4354076" cy="2516995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SPAM E-MAIL DETECTION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0C88-1F62-33B5-3893-EA4263181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33" b="-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5F8FA-6412-2DCC-9AAF-CEAD7B762F23}"/>
              </a:ext>
            </a:extLst>
          </p:cNvPr>
          <p:cNvSpPr txBox="1"/>
          <p:nvPr/>
        </p:nvSpPr>
        <p:spPr>
          <a:xfrm>
            <a:off x="332193" y="4090736"/>
            <a:ext cx="43103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– Umesh Mahajan</a:t>
            </a:r>
          </a:p>
          <a:p>
            <a:endParaRPr lang="en-US" dirty="0"/>
          </a:p>
          <a:p>
            <a:r>
              <a:rPr lang="en-US" dirty="0"/>
              <a:t>Batch - 32</a:t>
            </a:r>
          </a:p>
        </p:txBody>
      </p:sp>
    </p:spTree>
    <p:extLst>
      <p:ext uri="{BB962C8B-B14F-4D97-AF65-F5344CB8AC3E}">
        <p14:creationId xmlns:p14="http://schemas.microsoft.com/office/powerpoint/2010/main" val="91092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1CC08B-3DA4-BC9F-3BE0-C3D3B7F9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8" y="1718110"/>
            <a:ext cx="10657720" cy="50318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5" name="Arc 1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B186060-0441-F357-144B-0E298AF2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8" y="120059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Transforming Data comments</a:t>
            </a:r>
          </a:p>
        </p:txBody>
      </p:sp>
    </p:spTree>
    <p:extLst>
      <p:ext uri="{BB962C8B-B14F-4D97-AF65-F5344CB8AC3E}">
        <p14:creationId xmlns:p14="http://schemas.microsoft.com/office/powerpoint/2010/main" val="36608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24C-6B07-EE3D-5199-ACE3519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word to make spam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C72DF0-EDD6-1D06-F8BF-C3A60C15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780" y="1198123"/>
            <a:ext cx="9412856" cy="5661084"/>
          </a:xfrm>
        </p:spPr>
      </p:pic>
    </p:spTree>
    <p:extLst>
      <p:ext uri="{BB962C8B-B14F-4D97-AF65-F5344CB8AC3E}">
        <p14:creationId xmlns:p14="http://schemas.microsoft.com/office/powerpoint/2010/main" val="397527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B8F-CCEA-1C45-6383-D9F00D69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Spam word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D8F64F-B0A9-D507-F188-CD04F769E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789" y="1572204"/>
            <a:ext cx="8244157" cy="5157338"/>
          </a:xfrm>
        </p:spPr>
      </p:pic>
    </p:spTree>
    <p:extLst>
      <p:ext uri="{BB962C8B-B14F-4D97-AF65-F5344CB8AC3E}">
        <p14:creationId xmlns:p14="http://schemas.microsoft.com/office/powerpoint/2010/main" val="142628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View of motion blurred underground railway">
            <a:extLst>
              <a:ext uri="{FF2B5EF4-FFF2-40B4-BE49-F238E27FC236}">
                <a16:creationId xmlns:a16="http://schemas.microsoft.com/office/drawing/2014/main" id="{72079A7C-6071-B2F1-09C5-CBB900C8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99" r="10243" b="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Splitting Data in train and test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24038DA-F17D-4C61-05D2-300F1CA62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6901" y="2357837"/>
            <a:ext cx="6782159" cy="3284148"/>
          </a:xfrm>
        </p:spPr>
      </p:pic>
    </p:spTree>
    <p:extLst>
      <p:ext uri="{BB962C8B-B14F-4D97-AF65-F5344CB8AC3E}">
        <p14:creationId xmlns:p14="http://schemas.microsoft.com/office/powerpoint/2010/main" val="281529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9E49B-91B5-57D6-BB78-E55D0793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9" y="-30370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ea typeface="+mj-lt"/>
                <a:cs typeface="+mj-lt"/>
              </a:rPr>
              <a:t>Tokenization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1819E5-CB5C-0575-0C0B-5323EB54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5" y="2802805"/>
            <a:ext cx="8494143" cy="33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37EF1-CF30-98D7-B6CF-D997F65B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Text Vectorization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93A8BE-97AC-07B1-317D-867FAEAB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6" y="2206396"/>
            <a:ext cx="10236484" cy="20168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68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HyperParameter Tuning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SVC with GridSearchCV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5408FB-48CD-0BF0-FF91-97FFD1B9A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628" y="378295"/>
            <a:ext cx="6218305" cy="148040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Eye exam equipment">
            <a:extLst>
              <a:ext uri="{FF2B5EF4-FFF2-40B4-BE49-F238E27FC236}">
                <a16:creationId xmlns:a16="http://schemas.microsoft.com/office/drawing/2014/main" id="{26D95CB0-1BF9-C46E-040D-11EE7CB12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31" r="19642" b="-2"/>
          <a:stretch/>
        </p:blipFill>
        <p:spPr>
          <a:xfrm>
            <a:off x="1100405" y="3675172"/>
            <a:ext cx="3723076" cy="318717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075E9DE-4F38-C40F-4201-9F2F1E733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419" y="2839953"/>
            <a:ext cx="6236897" cy="15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2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Saving the Model</a:t>
            </a:r>
          </a:p>
        </p:txBody>
      </p:sp>
      <p:pic>
        <p:nvPicPr>
          <p:cNvPr id="5" name="Picture 4" descr="A black umbrella over a piggybank">
            <a:extLst>
              <a:ext uri="{FF2B5EF4-FFF2-40B4-BE49-F238E27FC236}">
                <a16:creationId xmlns:a16="http://schemas.microsoft.com/office/drawing/2014/main" id="{8F821357-B890-7BDB-DE6F-E6C1CD552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7" r="12997" b="-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27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963819D5-FC96-A444-5568-25E3B9E74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3" r="7058" b="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 : After applying the hyper parameter tuning the best accuracy score obtained was 98.06651198762569% which can be further improved by obtaining more data and working up through other parameter combinations</a:t>
            </a:r>
          </a:p>
        </p:txBody>
      </p:sp>
    </p:spTree>
    <p:extLst>
      <p:ext uri="{BB962C8B-B14F-4D97-AF65-F5344CB8AC3E}">
        <p14:creationId xmlns:p14="http://schemas.microsoft.com/office/powerpoint/2010/main" val="97624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E935F0C6-1291-D610-EB6C-271F3CACA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9" r="11324" b="-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SPAM DETECTION PROJECT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1E9A30C-728F-6854-3472-4D6555CF7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4216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82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as and pea pods">
            <a:extLst>
              <a:ext uri="{FF2B5EF4-FFF2-40B4-BE49-F238E27FC236}">
                <a16:creationId xmlns:a16="http://schemas.microsoft.com/office/drawing/2014/main" id="{7A1070D6-57AE-519A-606A-2E1863057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1" r="25144" b="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In : We have total 5572 rows and 5 columns In : Checking Data Type of All Data In : v2object Unnamed: 2object Unnamed: 3object Unnamed: 4object dtype: object As we can see all are object hence we need to treat them so that ML models can understand In : dtype: int64 We Have null values in some unnecessary column which we are going to drop and there is not missing values present in actual important Data In : 5572 rows × 2 columns In : Out : 2 spam747 Name: target, dtype: int64 We can see that How unique values are distributed in all over dataset so that we can get little idea</a:t>
            </a:r>
          </a:p>
        </p:txBody>
      </p:sp>
    </p:spTree>
    <p:extLst>
      <p:ext uri="{BB962C8B-B14F-4D97-AF65-F5344CB8AC3E}">
        <p14:creationId xmlns:p14="http://schemas.microsoft.com/office/powerpoint/2010/main" val="39768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11C9A-B9E7-C014-0F46-308A4CDD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Understanding data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97A675-C2ED-24F4-9CDA-ACB3D55A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620" y="1267494"/>
            <a:ext cx="6076950" cy="1295400"/>
          </a:xfr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16A687C-5691-74B1-C070-01D1B7A7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6" y="2923746"/>
            <a:ext cx="4986067" cy="211756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8F3D7B2-D974-8067-58C7-8FEDC9FA7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758" y="3047003"/>
            <a:ext cx="5805577" cy="23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66ABBAEA-3699-0766-8A2A-467CED80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877" y="263954"/>
            <a:ext cx="7702131" cy="872706"/>
          </a:xfr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61E25426-E3D8-2163-3F29-5A32AF1D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98" y="2844421"/>
            <a:ext cx="7861541" cy="10397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80897B-CDC5-CA21-1622-7CD22FAC12E8}"/>
              </a:ext>
            </a:extLst>
          </p:cNvPr>
          <p:cNvSpPr txBox="1"/>
          <p:nvPr/>
        </p:nvSpPr>
        <p:spPr>
          <a:xfrm>
            <a:off x="4978912" y="464288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4E945-228A-5F4D-34D9-D72518B17C7A}"/>
              </a:ext>
            </a:extLst>
          </p:cNvPr>
          <p:cNvSpPr txBox="1"/>
          <p:nvPr/>
        </p:nvSpPr>
        <p:spPr>
          <a:xfrm>
            <a:off x="5614860" y="4221259"/>
            <a:ext cx="4410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tried to clear our data by removing Unnecessary columns and </a:t>
            </a:r>
          </a:p>
        </p:txBody>
      </p:sp>
    </p:spTree>
    <p:extLst>
      <p:ext uri="{BB962C8B-B14F-4D97-AF65-F5344CB8AC3E}">
        <p14:creationId xmlns:p14="http://schemas.microsoft.com/office/powerpoint/2010/main" val="34644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6A59A-9DF5-3B97-28E9-B9166338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1" y="1233241"/>
            <a:ext cx="3743713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Uniqueness of Data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711552-045B-87E8-272A-206CFC51B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720526"/>
            <a:ext cx="6709911" cy="3233830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6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72982-AC0B-8F33-B9F2-648BD8CD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D7EA4A02-DAC7-1124-98C7-D334083B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169" y="392991"/>
            <a:ext cx="6538642" cy="4956594"/>
          </a:xfrm>
        </p:spPr>
      </p:pic>
    </p:spTree>
    <p:extLst>
      <p:ext uri="{BB962C8B-B14F-4D97-AF65-F5344CB8AC3E}">
        <p14:creationId xmlns:p14="http://schemas.microsoft.com/office/powerpoint/2010/main" val="27605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Data preprocessing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BC0CC124-4B5D-B8E3-3325-97281CF92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4" r="25468" b="-4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90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D567-38AA-622B-5101-55D42018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Mapping target with Numbers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A173F6-97A4-ACAE-B182-609A3160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13" y="2019105"/>
            <a:ext cx="6257385" cy="786980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7C43DB-A675-9179-C97A-89EFD684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" y="3119053"/>
            <a:ext cx="5891841" cy="26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66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ShapesVTI</vt:lpstr>
      <vt:lpstr>SPAM E-MAIL DETECTION PROJECT</vt:lpstr>
      <vt:lpstr>SPAM DETECTION PROJECT</vt:lpstr>
      <vt:lpstr>EDA</vt:lpstr>
      <vt:lpstr>Understanding data </vt:lpstr>
      <vt:lpstr>Data Cleaning</vt:lpstr>
      <vt:lpstr>Uniqueness of Data</vt:lpstr>
      <vt:lpstr>Visualization</vt:lpstr>
      <vt:lpstr>Data preprocessing</vt:lpstr>
      <vt:lpstr>Mapping target with Numbers</vt:lpstr>
      <vt:lpstr>Transforming Data comments</vt:lpstr>
      <vt:lpstr>Most used word to make spam</vt:lpstr>
      <vt:lpstr>No Spam word</vt:lpstr>
      <vt:lpstr>Splitting Data in train and test</vt:lpstr>
      <vt:lpstr>Tokenization</vt:lpstr>
      <vt:lpstr>Text Vectorization</vt:lpstr>
      <vt:lpstr>HyperParameter Tuning Linear SVC with GridSearchCV</vt:lpstr>
      <vt:lpstr>Saving the Model</vt:lpstr>
      <vt:lpstr>Best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143</cp:revision>
  <dcterms:created xsi:type="dcterms:W3CDTF">2023-02-09T05:29:35Z</dcterms:created>
  <dcterms:modified xsi:type="dcterms:W3CDTF">2023-02-09T06:01:08Z</dcterms:modified>
</cp:coreProperties>
</file>