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1" r:id="rId4"/>
    <p:sldId id="257" r:id="rId5"/>
    <p:sldId id="262" r:id="rId6"/>
    <p:sldId id="260" r:id="rId7"/>
    <p:sldId id="259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2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954965" y="20524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"/>
          <p:cNvSpPr/>
          <p:nvPr/>
        </p:nvSpPr>
        <p:spPr>
          <a:xfrm>
            <a:off x="4572001" y="2404874"/>
            <a:ext cx="4572000" cy="1872208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3968" y="3656459"/>
            <a:ext cx="46085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HUZNUL RACHEL PRATAMA (3311901009)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UMI NASINTHA (3311901016)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AJENG KARTIKA PUSPA (3311901030)</a:t>
            </a:r>
            <a:endParaRPr kumimoji="0" lang="en-US" altLang="ko-KR" sz="11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283968" y="2608791"/>
            <a:ext cx="46085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3888" y="206769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DATASET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22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275606"/>
            <a:ext cx="8496944" cy="1872208"/>
          </a:xfrm>
        </p:spPr>
        <p:txBody>
          <a:bodyPr/>
          <a:lstStyle/>
          <a:p>
            <a:r>
              <a:rPr lang="en-US" sz="1600" b="1" dirty="0" smtClean="0"/>
              <a:t>Data             : 951</a:t>
            </a:r>
          </a:p>
          <a:p>
            <a:r>
              <a:rPr lang="en-US" sz="1600" b="1" dirty="0" smtClean="0"/>
              <a:t>Variable       : 5 </a:t>
            </a:r>
          </a:p>
          <a:p>
            <a:r>
              <a:rPr lang="en-US" sz="1600" b="1" dirty="0" smtClean="0"/>
              <a:t>Data </a:t>
            </a:r>
            <a:r>
              <a:rPr lang="en-US" sz="1600" b="1" dirty="0" err="1" smtClean="0"/>
              <a:t>hilang</a:t>
            </a:r>
            <a:r>
              <a:rPr lang="en-US" sz="1600" b="1" dirty="0" smtClean="0"/>
              <a:t> : 121</a:t>
            </a:r>
          </a:p>
          <a:p>
            <a:r>
              <a:rPr lang="en-US" sz="1600" b="1" dirty="0" err="1" smtClean="0"/>
              <a:t>Nilai</a:t>
            </a:r>
            <a:r>
              <a:rPr lang="en-US" sz="1600" b="1" dirty="0" smtClean="0"/>
              <a:t> </a:t>
            </a:r>
            <a:r>
              <a:rPr lang="en-US" sz="1600" b="1" dirty="0" smtClean="0"/>
              <a:t>target : </a:t>
            </a:r>
            <a:r>
              <a:rPr lang="en-US" sz="1600" b="1" dirty="0" err="1" smtClean="0"/>
              <a:t>Jinak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Ganas</a:t>
            </a:r>
            <a:endParaRPr lang="en-US" sz="1600" b="1" dirty="0" smtClean="0"/>
          </a:p>
          <a:p>
            <a:r>
              <a:rPr lang="en-US" sz="1600" b="1" dirty="0" err="1" smtClean="0"/>
              <a:t>Atribut</a:t>
            </a:r>
            <a:r>
              <a:rPr lang="en-US" sz="1600" b="1" dirty="0" smtClean="0"/>
              <a:t>        : BI-RADS, age, shape, margin, 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     density, severity</a:t>
            </a:r>
          </a:p>
          <a:p>
            <a:endParaRPr lang="en-US" sz="1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Dataset Mammographic </a:t>
            </a:r>
            <a:r>
              <a:rPr lang="en-US" dirty="0" smtClean="0"/>
              <a:t>mass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536" y="2931790"/>
            <a:ext cx="720080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275606"/>
            <a:ext cx="4176464" cy="36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7864" y="2427734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PENJELASAN DAN ANALISA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2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( Mammographic Mass 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Mammographic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paling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skrining</a:t>
            </a:r>
            <a:r>
              <a:rPr lang="en-US" dirty="0" smtClean="0"/>
              <a:t> </a:t>
            </a:r>
            <a:r>
              <a:rPr lang="en-US" dirty="0" err="1" smtClean="0"/>
              <a:t>kanker</a:t>
            </a:r>
            <a:r>
              <a:rPr lang="en-US" dirty="0" smtClean="0"/>
              <a:t> </a:t>
            </a:r>
            <a:r>
              <a:rPr lang="en-US" dirty="0" err="1" smtClean="0"/>
              <a:t>payudara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payudara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biopsy yang di </a:t>
            </a:r>
            <a:r>
              <a:rPr lang="en-US" dirty="0" err="1" smtClean="0"/>
              <a:t>hasilkan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interpresi</a:t>
            </a:r>
            <a:r>
              <a:rPr lang="en-US" dirty="0" smtClean="0"/>
              <a:t> mammogram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70% </a:t>
            </a:r>
            <a:r>
              <a:rPr lang="en-US" dirty="0" err="1" smtClean="0"/>
              <a:t>biopsi</a:t>
            </a:r>
            <a:r>
              <a:rPr lang="en-US" dirty="0" smtClean="0"/>
              <a:t> yang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jinak</a:t>
            </a:r>
            <a:r>
              <a:rPr lang="en-US" dirty="0" smtClean="0"/>
              <a:t> 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tingginya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biopsy </a:t>
            </a:r>
            <a:r>
              <a:rPr lang="en-US" dirty="0" err="1" smtClean="0"/>
              <a:t>payudara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CAD </a:t>
            </a:r>
            <a:r>
              <a:rPr lang="en-US" dirty="0" err="1" smtClean="0"/>
              <a:t>yaitu</a:t>
            </a:r>
            <a:r>
              <a:rPr lang="en-US" dirty="0" smtClean="0"/>
              <a:t> system yang </a:t>
            </a:r>
            <a:r>
              <a:rPr lang="en-US" dirty="0" err="1" smtClean="0"/>
              <a:t>telah</a:t>
            </a:r>
            <a:r>
              <a:rPr lang="en-US" dirty="0" smtClean="0"/>
              <a:t> di </a:t>
            </a:r>
            <a:r>
              <a:rPr lang="en-US" dirty="0" err="1" smtClean="0"/>
              <a:t>usulkan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biopsy </a:t>
            </a:r>
            <a:r>
              <a:rPr lang="en-US" dirty="0" err="1" smtClean="0"/>
              <a:t>payudara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Kumpulan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keparahan</a:t>
            </a:r>
            <a:r>
              <a:rPr lang="en-US" dirty="0" smtClean="0"/>
              <a:t> (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ganas</a:t>
            </a:r>
            <a:r>
              <a:rPr lang="en-US" dirty="0" smtClean="0"/>
              <a:t>) .</a:t>
            </a:r>
            <a:r>
              <a:rPr lang="en-US" dirty="0"/>
              <a:t>D</a:t>
            </a:r>
            <a:r>
              <a:rPr lang="en-US" dirty="0" smtClean="0"/>
              <a:t>ari </a:t>
            </a:r>
            <a:r>
              <a:rPr lang="en-US" dirty="0" err="1" smtClean="0"/>
              <a:t>lesi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mammographic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BI-RADS, age, shape, margin, density, severity.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Hasil</a:t>
            </a:r>
            <a:r>
              <a:rPr lang="en-US" altLang="ko-KR" dirty="0" smtClean="0"/>
              <a:t> Dataset Mammographic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Pohon</a:t>
            </a:r>
            <a:r>
              <a:rPr lang="en-US" b="1" dirty="0" smtClean="0"/>
              <a:t> </a:t>
            </a:r>
            <a:r>
              <a:rPr lang="en-US" b="1" dirty="0" err="1" smtClean="0"/>
              <a:t>Keputusan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90725" y="1811278"/>
            <a:ext cx="6911975" cy="27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859782"/>
            <a:ext cx="481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HASIL ANALISA DATA MINING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949795253"/>
              </p:ext>
            </p:extLst>
          </p:nvPr>
        </p:nvGraphicFramePr>
        <p:xfrm>
          <a:off x="406400" y="1808163"/>
          <a:ext cx="8496300" cy="1483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57288"/>
                <a:gridCol w="4680520"/>
                <a:gridCol w="24584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r>
                        <a:rPr lang="en-US" baseline="0" dirty="0" smtClean="0"/>
                        <a:t>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BI_RADS &lt;= 4, Shape &lt;= 2, Class</a:t>
                      </a:r>
                      <a:r>
                        <a:rPr lang="en-US" baseline="0" dirty="0" smtClean="0"/>
                        <a:t> -&gt;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Jinak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BI_RADS</a:t>
                      </a:r>
                      <a:r>
                        <a:rPr lang="en-US" baseline="0" dirty="0" smtClean="0"/>
                        <a:t> &lt;= 4, Age &lt;= 69, Class -&gt;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Jinak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&gt; 69, Shape &gt; 2, Class -&gt;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Ganas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r>
                        <a:rPr lang="en-US" baseline="0" dirty="0" smtClean="0"/>
                        <a:t> 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BI_RADS &gt; 4, Class</a:t>
                      </a:r>
                      <a:r>
                        <a:rPr lang="en-US" baseline="0" dirty="0" smtClean="0"/>
                        <a:t> -&gt;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Ganas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715766"/>
            <a:ext cx="5647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SEKIAN TERIMAKASIH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226</Words>
  <Application>Microsoft Office PowerPoint</Application>
  <PresentationFormat>On-screen Show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 Dataset Mammographic mass </vt:lpstr>
      <vt:lpstr>PowerPoint Presentation</vt:lpstr>
      <vt:lpstr>PowerPoint Presentation</vt:lpstr>
      <vt:lpstr>Hasil Dataset Mammographic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35</cp:revision>
  <dcterms:created xsi:type="dcterms:W3CDTF">2014-04-01T16:27:38Z</dcterms:created>
  <dcterms:modified xsi:type="dcterms:W3CDTF">2021-01-18T07:56:16Z</dcterms:modified>
</cp:coreProperties>
</file>