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4"/>
  </p:notesMasterIdLst>
  <p:sldIdLst>
    <p:sldId id="258" r:id="rId3"/>
    <p:sldId id="281" r:id="rId4"/>
    <p:sldId id="261" r:id="rId5"/>
    <p:sldId id="274" r:id="rId6"/>
    <p:sldId id="278" r:id="rId7"/>
    <p:sldId id="283" r:id="rId8"/>
    <p:sldId id="286" r:id="rId9"/>
    <p:sldId id="285" r:id="rId10"/>
    <p:sldId id="287" r:id="rId11"/>
    <p:sldId id="280" r:id="rId12"/>
    <p:sldId id="282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EDC0B-4861-8C45-F42D-12A694A42B96}" v="1231" dt="2020-05-30T16:46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8" autoAdjust="0"/>
    <p:restoredTop sz="94666"/>
  </p:normalViewPr>
  <p:slideViewPr>
    <p:cSldViewPr snapToGrid="0">
      <p:cViewPr varScale="1">
        <p:scale>
          <a:sx n="102" d="100"/>
          <a:sy n="102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12A89-0E8A-744C-9503-5788423A1C3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C14D705-8817-5D4B-BF62-06DF5CA6CED6}">
      <dgm:prSet phldrT="[Texto]"/>
      <dgm:spPr/>
      <dgm:t>
        <a:bodyPr/>
        <a:lstStyle/>
        <a:p>
          <a:r>
            <a:rPr lang="pt-PT" b="0" dirty="0"/>
            <a:t>Validação dos Inputs</a:t>
          </a:r>
          <a:endParaRPr lang="pt-PT" dirty="0"/>
        </a:p>
      </dgm:t>
    </dgm:pt>
    <dgm:pt modelId="{E847C201-6441-1349-9D20-75E0D949EE56}" type="parTrans" cxnId="{3AAD17F2-D8D7-3A42-902D-12978F40F648}">
      <dgm:prSet/>
      <dgm:spPr/>
      <dgm:t>
        <a:bodyPr/>
        <a:lstStyle/>
        <a:p>
          <a:endParaRPr lang="pt-PT"/>
        </a:p>
      </dgm:t>
    </dgm:pt>
    <dgm:pt modelId="{59686D9B-B3A3-124A-B447-D26B466136E0}" type="sibTrans" cxnId="{3AAD17F2-D8D7-3A42-902D-12978F40F648}">
      <dgm:prSet/>
      <dgm:spPr/>
      <dgm:t>
        <a:bodyPr/>
        <a:lstStyle/>
        <a:p>
          <a:endParaRPr lang="pt-PT"/>
        </a:p>
      </dgm:t>
    </dgm:pt>
    <dgm:pt modelId="{FFFD6E9C-95AC-AC49-B771-D681E6FFFE7E}">
      <dgm:prSet phldrT="[Texto]"/>
      <dgm:spPr/>
      <dgm:t>
        <a:bodyPr/>
        <a:lstStyle/>
        <a:p>
          <a:r>
            <a:rPr lang="pt-PT" b="0" dirty="0"/>
            <a:t>Tipos de Dados</a:t>
          </a:r>
          <a:endParaRPr lang="pt-PT" dirty="0"/>
        </a:p>
      </dgm:t>
    </dgm:pt>
    <dgm:pt modelId="{F160E769-0EF9-B941-B910-20618562276C}" type="parTrans" cxnId="{59162196-8D96-504D-9EE1-A1573472B3BB}">
      <dgm:prSet/>
      <dgm:spPr/>
      <dgm:t>
        <a:bodyPr/>
        <a:lstStyle/>
        <a:p>
          <a:endParaRPr lang="pt-PT"/>
        </a:p>
      </dgm:t>
    </dgm:pt>
    <dgm:pt modelId="{B1A49026-B368-174A-97A1-BD21C57C1102}" type="sibTrans" cxnId="{59162196-8D96-504D-9EE1-A1573472B3BB}">
      <dgm:prSet/>
      <dgm:spPr/>
      <dgm:t>
        <a:bodyPr/>
        <a:lstStyle/>
        <a:p>
          <a:endParaRPr lang="pt-PT"/>
        </a:p>
      </dgm:t>
    </dgm:pt>
    <dgm:pt modelId="{A9DDB690-1DB1-F743-9697-5420581A4E59}">
      <dgm:prSet phldrT="[Texto]"/>
      <dgm:spPr/>
      <dgm:t>
        <a:bodyPr/>
        <a:lstStyle/>
        <a:p>
          <a:r>
            <a:rPr lang="pt-PT" b="0" dirty="0"/>
            <a:t>Conhecer os limites</a:t>
          </a:r>
          <a:endParaRPr lang="pt-PT" dirty="0"/>
        </a:p>
      </dgm:t>
    </dgm:pt>
    <dgm:pt modelId="{32362B47-E8CA-CF41-8888-51A30B67AC2B}" type="parTrans" cxnId="{30B2796B-D9A6-094C-AC6B-4C7B56F250F3}">
      <dgm:prSet/>
      <dgm:spPr/>
      <dgm:t>
        <a:bodyPr/>
        <a:lstStyle/>
        <a:p>
          <a:endParaRPr lang="pt-PT"/>
        </a:p>
      </dgm:t>
    </dgm:pt>
    <dgm:pt modelId="{2BF03965-9087-E54D-8C02-116DF56B33C3}" type="sibTrans" cxnId="{30B2796B-D9A6-094C-AC6B-4C7B56F250F3}">
      <dgm:prSet/>
      <dgm:spPr/>
      <dgm:t>
        <a:bodyPr/>
        <a:lstStyle/>
        <a:p>
          <a:endParaRPr lang="pt-PT"/>
        </a:p>
      </dgm:t>
    </dgm:pt>
    <dgm:pt modelId="{B8C28BFE-826D-9D42-9283-23632277FBC4}">
      <dgm:prSet phldrT="[Texto]"/>
      <dgm:spPr/>
      <dgm:t>
        <a:bodyPr/>
        <a:lstStyle/>
        <a:p>
          <a:r>
            <a:rPr lang="pt-PT" b="0" dirty="0"/>
            <a:t>Recuperação</a:t>
          </a:r>
          <a:endParaRPr lang="pt-PT" dirty="0"/>
        </a:p>
      </dgm:t>
    </dgm:pt>
    <dgm:pt modelId="{2AB45DEC-F69E-1A41-ABDD-D7D821C3646F}" type="parTrans" cxnId="{C237CC2F-B8C2-F240-9715-0A2B83301AF8}">
      <dgm:prSet/>
      <dgm:spPr/>
      <dgm:t>
        <a:bodyPr/>
        <a:lstStyle/>
        <a:p>
          <a:endParaRPr lang="pt-PT"/>
        </a:p>
      </dgm:t>
    </dgm:pt>
    <dgm:pt modelId="{973D2A91-86BE-4F4A-8AAC-C5A85914FFFA}" type="sibTrans" cxnId="{C237CC2F-B8C2-F240-9715-0A2B83301AF8}">
      <dgm:prSet/>
      <dgm:spPr/>
      <dgm:t>
        <a:bodyPr/>
        <a:lstStyle/>
        <a:p>
          <a:endParaRPr lang="pt-PT"/>
        </a:p>
      </dgm:t>
    </dgm:pt>
    <dgm:pt modelId="{E110D4D2-1F98-5C4C-BF7B-A3667E0C0411}" type="pres">
      <dgm:prSet presAssocID="{3EB12A89-0E8A-744C-9503-5788423A1C39}" presName="Name0" presStyleCnt="0">
        <dgm:presLayoutVars>
          <dgm:dir val="rev"/>
          <dgm:resizeHandles val="exact"/>
        </dgm:presLayoutVars>
      </dgm:prSet>
      <dgm:spPr/>
    </dgm:pt>
    <dgm:pt modelId="{E60BDA27-ADC3-554E-8D8D-2F399A2E81FD}" type="pres">
      <dgm:prSet presAssocID="{3C14D705-8817-5D4B-BF62-06DF5CA6CED6}" presName="Name5" presStyleLbl="vennNode1" presStyleIdx="0" presStyleCnt="4">
        <dgm:presLayoutVars>
          <dgm:bulletEnabled val="1"/>
        </dgm:presLayoutVars>
      </dgm:prSet>
      <dgm:spPr/>
    </dgm:pt>
    <dgm:pt modelId="{1438E4B6-E334-2041-AD40-4EDE55DD0E92}" type="pres">
      <dgm:prSet presAssocID="{59686D9B-B3A3-124A-B447-D26B466136E0}" presName="space" presStyleCnt="0"/>
      <dgm:spPr/>
    </dgm:pt>
    <dgm:pt modelId="{A55F2097-50F8-EA4C-B30A-674E372F00BE}" type="pres">
      <dgm:prSet presAssocID="{FFFD6E9C-95AC-AC49-B771-D681E6FFFE7E}" presName="Name5" presStyleLbl="vennNode1" presStyleIdx="1" presStyleCnt="4">
        <dgm:presLayoutVars>
          <dgm:bulletEnabled val="1"/>
        </dgm:presLayoutVars>
      </dgm:prSet>
      <dgm:spPr/>
    </dgm:pt>
    <dgm:pt modelId="{1A7A2593-6785-A343-ACFA-652DE7BD4AD0}" type="pres">
      <dgm:prSet presAssocID="{B1A49026-B368-174A-97A1-BD21C57C1102}" presName="space" presStyleCnt="0"/>
      <dgm:spPr/>
    </dgm:pt>
    <dgm:pt modelId="{73A2A854-0110-2C44-97F0-E998D3489A85}" type="pres">
      <dgm:prSet presAssocID="{A9DDB690-1DB1-F743-9697-5420581A4E59}" presName="Name5" presStyleLbl="vennNode1" presStyleIdx="2" presStyleCnt="4">
        <dgm:presLayoutVars>
          <dgm:bulletEnabled val="1"/>
        </dgm:presLayoutVars>
      </dgm:prSet>
      <dgm:spPr/>
    </dgm:pt>
    <dgm:pt modelId="{7BD3A07E-8D87-774D-A1D8-F4B4E388823C}" type="pres">
      <dgm:prSet presAssocID="{2BF03965-9087-E54D-8C02-116DF56B33C3}" presName="space" presStyleCnt="0"/>
      <dgm:spPr/>
    </dgm:pt>
    <dgm:pt modelId="{F608B234-2920-D042-8BE8-AFC980B6D6E0}" type="pres">
      <dgm:prSet presAssocID="{B8C28BFE-826D-9D42-9283-23632277FBC4}" presName="Name5" presStyleLbl="vennNode1" presStyleIdx="3" presStyleCnt="4" custLinFactNeighborX="-498">
        <dgm:presLayoutVars>
          <dgm:bulletEnabled val="1"/>
        </dgm:presLayoutVars>
      </dgm:prSet>
      <dgm:spPr/>
    </dgm:pt>
  </dgm:ptLst>
  <dgm:cxnLst>
    <dgm:cxn modelId="{C7594A0D-7CCD-A241-A852-D96D196448BD}" type="presOf" srcId="{3C14D705-8817-5D4B-BF62-06DF5CA6CED6}" destId="{E60BDA27-ADC3-554E-8D8D-2F399A2E81FD}" srcOrd="0" destOrd="0" presId="urn:microsoft.com/office/officeart/2005/8/layout/venn3"/>
    <dgm:cxn modelId="{C237CC2F-B8C2-F240-9715-0A2B83301AF8}" srcId="{3EB12A89-0E8A-744C-9503-5788423A1C39}" destId="{B8C28BFE-826D-9D42-9283-23632277FBC4}" srcOrd="3" destOrd="0" parTransId="{2AB45DEC-F69E-1A41-ABDD-D7D821C3646F}" sibTransId="{973D2A91-86BE-4F4A-8AAC-C5A85914FFFA}"/>
    <dgm:cxn modelId="{80772B64-8378-AF4B-AF62-14FC19D440A2}" type="presOf" srcId="{3EB12A89-0E8A-744C-9503-5788423A1C39}" destId="{E110D4D2-1F98-5C4C-BF7B-A3667E0C0411}" srcOrd="0" destOrd="0" presId="urn:microsoft.com/office/officeart/2005/8/layout/venn3"/>
    <dgm:cxn modelId="{30B2796B-D9A6-094C-AC6B-4C7B56F250F3}" srcId="{3EB12A89-0E8A-744C-9503-5788423A1C39}" destId="{A9DDB690-1DB1-F743-9697-5420581A4E59}" srcOrd="2" destOrd="0" parTransId="{32362B47-E8CA-CF41-8888-51A30B67AC2B}" sibTransId="{2BF03965-9087-E54D-8C02-116DF56B33C3}"/>
    <dgm:cxn modelId="{FF66E17B-BB8E-4247-95B1-A8C7A2BE1241}" type="presOf" srcId="{A9DDB690-1DB1-F743-9697-5420581A4E59}" destId="{73A2A854-0110-2C44-97F0-E998D3489A85}" srcOrd="0" destOrd="0" presId="urn:microsoft.com/office/officeart/2005/8/layout/venn3"/>
    <dgm:cxn modelId="{2FCC6783-1E47-C946-A5FF-DABE3D223B27}" type="presOf" srcId="{B8C28BFE-826D-9D42-9283-23632277FBC4}" destId="{F608B234-2920-D042-8BE8-AFC980B6D6E0}" srcOrd="0" destOrd="0" presId="urn:microsoft.com/office/officeart/2005/8/layout/venn3"/>
    <dgm:cxn modelId="{59162196-8D96-504D-9EE1-A1573472B3BB}" srcId="{3EB12A89-0E8A-744C-9503-5788423A1C39}" destId="{FFFD6E9C-95AC-AC49-B771-D681E6FFFE7E}" srcOrd="1" destOrd="0" parTransId="{F160E769-0EF9-B941-B910-20618562276C}" sibTransId="{B1A49026-B368-174A-97A1-BD21C57C1102}"/>
    <dgm:cxn modelId="{6AF0C9AE-7FFD-F844-841C-D75AC4E17B26}" type="presOf" srcId="{FFFD6E9C-95AC-AC49-B771-D681E6FFFE7E}" destId="{A55F2097-50F8-EA4C-B30A-674E372F00BE}" srcOrd="0" destOrd="0" presId="urn:microsoft.com/office/officeart/2005/8/layout/venn3"/>
    <dgm:cxn modelId="{3AAD17F2-D8D7-3A42-902D-12978F40F648}" srcId="{3EB12A89-0E8A-744C-9503-5788423A1C39}" destId="{3C14D705-8817-5D4B-BF62-06DF5CA6CED6}" srcOrd="0" destOrd="0" parTransId="{E847C201-6441-1349-9D20-75E0D949EE56}" sibTransId="{59686D9B-B3A3-124A-B447-D26B466136E0}"/>
    <dgm:cxn modelId="{68D075B3-D0D9-AE41-B6C5-E4F4E23D43F5}" type="presParOf" srcId="{E110D4D2-1F98-5C4C-BF7B-A3667E0C0411}" destId="{E60BDA27-ADC3-554E-8D8D-2F399A2E81FD}" srcOrd="0" destOrd="0" presId="urn:microsoft.com/office/officeart/2005/8/layout/venn3"/>
    <dgm:cxn modelId="{9D7B1EEA-B6CA-EF46-8DEA-77A7C1FE5875}" type="presParOf" srcId="{E110D4D2-1F98-5C4C-BF7B-A3667E0C0411}" destId="{1438E4B6-E334-2041-AD40-4EDE55DD0E92}" srcOrd="1" destOrd="0" presId="urn:microsoft.com/office/officeart/2005/8/layout/venn3"/>
    <dgm:cxn modelId="{FE65BE86-9A32-844E-8B9D-B397DAB2992E}" type="presParOf" srcId="{E110D4D2-1F98-5C4C-BF7B-A3667E0C0411}" destId="{A55F2097-50F8-EA4C-B30A-674E372F00BE}" srcOrd="2" destOrd="0" presId="urn:microsoft.com/office/officeart/2005/8/layout/venn3"/>
    <dgm:cxn modelId="{EC166A77-171F-B44E-AE56-C5A8DD08E73C}" type="presParOf" srcId="{E110D4D2-1F98-5C4C-BF7B-A3667E0C0411}" destId="{1A7A2593-6785-A343-ACFA-652DE7BD4AD0}" srcOrd="3" destOrd="0" presId="urn:microsoft.com/office/officeart/2005/8/layout/venn3"/>
    <dgm:cxn modelId="{D1A1F8B7-035A-0044-9600-2A5EC4118919}" type="presParOf" srcId="{E110D4D2-1F98-5C4C-BF7B-A3667E0C0411}" destId="{73A2A854-0110-2C44-97F0-E998D3489A85}" srcOrd="4" destOrd="0" presId="urn:microsoft.com/office/officeart/2005/8/layout/venn3"/>
    <dgm:cxn modelId="{33D248D8-3517-0744-8E37-C65FF7716915}" type="presParOf" srcId="{E110D4D2-1F98-5C4C-BF7B-A3667E0C0411}" destId="{7BD3A07E-8D87-774D-A1D8-F4B4E388823C}" srcOrd="5" destOrd="0" presId="urn:microsoft.com/office/officeart/2005/8/layout/venn3"/>
    <dgm:cxn modelId="{19D0AE7B-82A9-4142-8E25-F2DF15993C3A}" type="presParOf" srcId="{E110D4D2-1F98-5C4C-BF7B-A3667E0C0411}" destId="{F608B234-2920-D042-8BE8-AFC980B6D6E0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B5145-008D-2E4C-BE7F-CCB6C06EBAF3}" type="doc">
      <dgm:prSet loTypeId="urn:microsoft.com/office/officeart/2008/layout/Hexagon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97E83A1-ED6F-BD46-9AE6-66A247EE94E0}">
      <dgm:prSet phldrT="[Texto]"/>
      <dgm:spPr/>
      <dgm:t>
        <a:bodyPr/>
        <a:lstStyle/>
        <a:p>
          <a:r>
            <a:rPr lang="pt-PT" dirty="0"/>
            <a:t>Intervalo</a:t>
          </a:r>
        </a:p>
      </dgm:t>
    </dgm:pt>
    <dgm:pt modelId="{EEC21AAC-D5D0-0E48-B7B7-9062C062BB48}" type="parTrans" cxnId="{E8EC887C-7EFF-A948-A399-9E6C6FF11DF5}">
      <dgm:prSet/>
      <dgm:spPr/>
      <dgm:t>
        <a:bodyPr/>
        <a:lstStyle/>
        <a:p>
          <a:endParaRPr lang="pt-PT"/>
        </a:p>
      </dgm:t>
    </dgm:pt>
    <dgm:pt modelId="{10D0A5C9-4BAF-B445-9C63-EC726138C1E0}" type="sibTrans" cxnId="{E8EC887C-7EFF-A948-A399-9E6C6FF11DF5}">
      <dgm:prSet/>
      <dgm:spPr>
        <a:noFill/>
      </dgm:spPr>
      <dgm:t>
        <a:bodyPr/>
        <a:lstStyle/>
        <a:p>
          <a:endParaRPr lang="pt-PT"/>
        </a:p>
      </dgm:t>
    </dgm:pt>
    <dgm:pt modelId="{178BEA20-166B-2E48-AEB5-19B53C33B48E}">
      <dgm:prSet phldrT="[Texto]"/>
      <dgm:spPr/>
      <dgm:t>
        <a:bodyPr/>
        <a:lstStyle/>
        <a:p>
          <a:r>
            <a:rPr lang="pt-PT" dirty="0"/>
            <a:t>Razoabilidade</a:t>
          </a:r>
        </a:p>
      </dgm:t>
    </dgm:pt>
    <dgm:pt modelId="{7DC314C3-34B8-9E49-A067-2CE71B66DE5B}" type="parTrans" cxnId="{E1D83501-47E0-6040-8095-536BA188BC08}">
      <dgm:prSet/>
      <dgm:spPr/>
      <dgm:t>
        <a:bodyPr/>
        <a:lstStyle/>
        <a:p>
          <a:endParaRPr lang="pt-PT"/>
        </a:p>
      </dgm:t>
    </dgm:pt>
    <dgm:pt modelId="{18DC57BE-80E0-C24F-9F66-9033EF1D199D}" type="sibTrans" cxnId="{E1D83501-47E0-6040-8095-536BA188BC08}">
      <dgm:prSet/>
      <dgm:spPr>
        <a:noFill/>
      </dgm:spPr>
      <dgm:t>
        <a:bodyPr/>
        <a:lstStyle/>
        <a:p>
          <a:endParaRPr lang="pt-PT"/>
        </a:p>
      </dgm:t>
    </dgm:pt>
    <dgm:pt modelId="{617DA1A9-35CE-D84F-BC71-03CCC592DFFD}">
      <dgm:prSet phldrT="[Texto]"/>
      <dgm:spPr/>
      <dgm:t>
        <a:bodyPr/>
        <a:lstStyle/>
        <a:p>
          <a:r>
            <a:rPr lang="pt-PT" dirty="0"/>
            <a:t>Dados Obrigatórios</a:t>
          </a:r>
        </a:p>
      </dgm:t>
    </dgm:pt>
    <dgm:pt modelId="{42D22125-DA58-534C-9215-55EA10FFB112}" type="sibTrans" cxnId="{D54BBE99-A407-A64A-96F4-1BB60CA55353}">
      <dgm:prSet/>
      <dgm:spPr>
        <a:noFill/>
      </dgm:spPr>
      <dgm:t>
        <a:bodyPr/>
        <a:lstStyle/>
        <a:p>
          <a:endParaRPr lang="pt-PT"/>
        </a:p>
      </dgm:t>
    </dgm:pt>
    <dgm:pt modelId="{CB480C25-6C1C-5B49-8FB6-B351C2792D5F}" type="parTrans" cxnId="{D54BBE99-A407-A64A-96F4-1BB60CA55353}">
      <dgm:prSet/>
      <dgm:spPr/>
      <dgm:t>
        <a:bodyPr/>
        <a:lstStyle/>
        <a:p>
          <a:endParaRPr lang="pt-PT"/>
        </a:p>
      </dgm:t>
    </dgm:pt>
    <dgm:pt modelId="{D02F4C4F-AFDA-8446-B9DC-CABB78560708}">
      <dgm:prSet phldrT="[Texto]"/>
      <dgm:spPr/>
      <dgm:t>
        <a:bodyPr/>
        <a:lstStyle/>
        <a:p>
          <a:r>
            <a:rPr lang="pt-PT" dirty="0"/>
            <a:t>Tamanho</a:t>
          </a:r>
        </a:p>
      </dgm:t>
    </dgm:pt>
    <dgm:pt modelId="{AC4C456B-F924-1C4F-9BA9-937DC66DFA7F}" type="parTrans" cxnId="{F91CDF0F-797B-6946-9775-445E0FABAF3B}">
      <dgm:prSet/>
      <dgm:spPr/>
      <dgm:t>
        <a:bodyPr/>
        <a:lstStyle/>
        <a:p>
          <a:endParaRPr lang="pt-PT"/>
        </a:p>
      </dgm:t>
    </dgm:pt>
    <dgm:pt modelId="{1FD01634-1535-964B-9D37-C709C3F9C070}" type="sibTrans" cxnId="{F91CDF0F-797B-6946-9775-445E0FABAF3B}">
      <dgm:prSet/>
      <dgm:spPr>
        <a:noFill/>
      </dgm:spPr>
      <dgm:t>
        <a:bodyPr/>
        <a:lstStyle/>
        <a:p>
          <a:endParaRPr lang="pt-PT"/>
        </a:p>
      </dgm:t>
    </dgm:pt>
    <dgm:pt modelId="{D27AA8FB-DB8E-B44B-B377-DBB8042556E8}">
      <dgm:prSet phldrT="[Texto]"/>
      <dgm:spPr/>
      <dgm:t>
        <a:bodyPr/>
        <a:lstStyle/>
        <a:p>
          <a:r>
            <a:rPr lang="pt-PT" dirty="0"/>
            <a:t>Formato</a:t>
          </a:r>
        </a:p>
      </dgm:t>
    </dgm:pt>
    <dgm:pt modelId="{C8649F1A-17D2-8949-AB35-8C1C9FE74F37}" type="parTrans" cxnId="{E68F8E6F-3400-BB4C-8E78-A491ACD561E7}">
      <dgm:prSet/>
      <dgm:spPr/>
      <dgm:t>
        <a:bodyPr/>
        <a:lstStyle/>
        <a:p>
          <a:endParaRPr lang="pt-PT"/>
        </a:p>
      </dgm:t>
    </dgm:pt>
    <dgm:pt modelId="{9B3A5B2E-684F-EF40-9CF5-CEF518BEABAA}" type="sibTrans" cxnId="{E68F8E6F-3400-BB4C-8E78-A491ACD561E7}">
      <dgm:prSet/>
      <dgm:spPr>
        <a:noFill/>
      </dgm:spPr>
      <dgm:t>
        <a:bodyPr/>
        <a:lstStyle/>
        <a:p>
          <a:endParaRPr lang="pt-PT"/>
        </a:p>
      </dgm:t>
    </dgm:pt>
    <dgm:pt modelId="{0DFF97DB-380E-B843-B55F-C6C182424E48}">
      <dgm:prSet phldrT="[Texto]"/>
      <dgm:spPr/>
      <dgm:t>
        <a:bodyPr/>
        <a:lstStyle/>
        <a:p>
          <a:r>
            <a:rPr lang="pt-PT" dirty="0"/>
            <a:t>Tipo</a:t>
          </a:r>
        </a:p>
      </dgm:t>
    </dgm:pt>
    <dgm:pt modelId="{1C5FE694-CECF-824F-BCDB-AAB9B92B0111}" type="parTrans" cxnId="{A93DCA35-D4BF-2341-BD47-BC1F88683FC5}">
      <dgm:prSet/>
      <dgm:spPr/>
      <dgm:t>
        <a:bodyPr/>
        <a:lstStyle/>
        <a:p>
          <a:endParaRPr lang="pt-PT"/>
        </a:p>
      </dgm:t>
    </dgm:pt>
    <dgm:pt modelId="{FC371EFD-FAA0-EA4C-A781-E98E808C05D6}" type="sibTrans" cxnId="{A93DCA35-D4BF-2341-BD47-BC1F88683FC5}">
      <dgm:prSet/>
      <dgm:spPr>
        <a:noFill/>
      </dgm:spPr>
      <dgm:t>
        <a:bodyPr/>
        <a:lstStyle/>
        <a:p>
          <a:endParaRPr lang="pt-PT"/>
        </a:p>
      </dgm:t>
    </dgm:pt>
    <dgm:pt modelId="{459F436D-FBEA-A544-8434-2CF8AE80EE20}" type="pres">
      <dgm:prSet presAssocID="{242B5145-008D-2E4C-BE7F-CCB6C06EBAF3}" presName="Name0" presStyleCnt="0">
        <dgm:presLayoutVars>
          <dgm:chMax val="21"/>
          <dgm:chPref val="21"/>
        </dgm:presLayoutVars>
      </dgm:prSet>
      <dgm:spPr/>
    </dgm:pt>
    <dgm:pt modelId="{C766D0BC-D2A0-994E-B92F-B635E75F8E89}" type="pres">
      <dgm:prSet presAssocID="{097E83A1-ED6F-BD46-9AE6-66A247EE94E0}" presName="text1" presStyleCnt="0"/>
      <dgm:spPr/>
    </dgm:pt>
    <dgm:pt modelId="{F374E0F0-C76C-FF40-93EF-B3E44FB2DA9A}" type="pres">
      <dgm:prSet presAssocID="{097E83A1-ED6F-BD46-9AE6-66A247EE94E0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99867F8-B897-1D4C-9472-78C48BF85E2D}" type="pres">
      <dgm:prSet presAssocID="{097E83A1-ED6F-BD46-9AE6-66A247EE94E0}" presName="textaccent1" presStyleCnt="0"/>
      <dgm:spPr/>
    </dgm:pt>
    <dgm:pt modelId="{A0E488D9-F87E-6D41-B494-E9B0E732DDD1}" type="pres">
      <dgm:prSet presAssocID="{097E83A1-ED6F-BD46-9AE6-66A247EE94E0}" presName="accentRepeatNode" presStyleLbl="solidAlignAcc1" presStyleIdx="0" presStyleCnt="12"/>
      <dgm:spPr/>
    </dgm:pt>
    <dgm:pt modelId="{FCDDCAD1-17AD-3A47-B14D-72775EB3107A}" type="pres">
      <dgm:prSet presAssocID="{10D0A5C9-4BAF-B445-9C63-EC726138C1E0}" presName="image1" presStyleCnt="0"/>
      <dgm:spPr/>
    </dgm:pt>
    <dgm:pt modelId="{5EAFA596-4425-394E-8B57-ECF3E3AD1184}" type="pres">
      <dgm:prSet presAssocID="{10D0A5C9-4BAF-B445-9C63-EC726138C1E0}" presName="imageRepeatNode" presStyleLbl="alignAcc1" presStyleIdx="0" presStyleCnt="6"/>
      <dgm:spPr/>
    </dgm:pt>
    <dgm:pt modelId="{C7C249C6-A821-B943-837D-5E4053A349B7}" type="pres">
      <dgm:prSet presAssocID="{10D0A5C9-4BAF-B445-9C63-EC726138C1E0}" presName="imageaccent1" presStyleCnt="0"/>
      <dgm:spPr/>
    </dgm:pt>
    <dgm:pt modelId="{318A2694-861B-CD47-9238-CE52E7C2E312}" type="pres">
      <dgm:prSet presAssocID="{10D0A5C9-4BAF-B445-9C63-EC726138C1E0}" presName="accentRepeatNode" presStyleLbl="solidAlignAcc1" presStyleIdx="1" presStyleCnt="12"/>
      <dgm:spPr/>
    </dgm:pt>
    <dgm:pt modelId="{056A7632-595C-954B-A249-FE4FA485F53B}" type="pres">
      <dgm:prSet presAssocID="{178BEA20-166B-2E48-AEB5-19B53C33B48E}" presName="text2" presStyleCnt="0"/>
      <dgm:spPr/>
    </dgm:pt>
    <dgm:pt modelId="{8CEF9A41-EB91-034E-8FEB-1DDE3AE851AF}" type="pres">
      <dgm:prSet presAssocID="{178BEA20-166B-2E48-AEB5-19B53C33B48E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9E1D7FB0-8124-4641-B9E7-E8C530B8FA2F}" type="pres">
      <dgm:prSet presAssocID="{178BEA20-166B-2E48-AEB5-19B53C33B48E}" presName="textaccent2" presStyleCnt="0"/>
      <dgm:spPr/>
    </dgm:pt>
    <dgm:pt modelId="{8D2A7468-78DB-8A4C-AD4A-DEBB29EC535B}" type="pres">
      <dgm:prSet presAssocID="{178BEA20-166B-2E48-AEB5-19B53C33B48E}" presName="accentRepeatNode" presStyleLbl="solidAlignAcc1" presStyleIdx="2" presStyleCnt="12"/>
      <dgm:spPr/>
    </dgm:pt>
    <dgm:pt modelId="{926A51C4-135F-8C4C-80D2-49CE058A0C05}" type="pres">
      <dgm:prSet presAssocID="{18DC57BE-80E0-C24F-9F66-9033EF1D199D}" presName="image2" presStyleCnt="0"/>
      <dgm:spPr/>
    </dgm:pt>
    <dgm:pt modelId="{E96FE70D-4BEC-1145-BCCD-2057E052A17D}" type="pres">
      <dgm:prSet presAssocID="{18DC57BE-80E0-C24F-9F66-9033EF1D199D}" presName="imageRepeatNode" presStyleLbl="alignAcc1" presStyleIdx="1" presStyleCnt="6"/>
      <dgm:spPr/>
    </dgm:pt>
    <dgm:pt modelId="{413490DC-1948-2F47-BD90-D616A1C64D9A}" type="pres">
      <dgm:prSet presAssocID="{18DC57BE-80E0-C24F-9F66-9033EF1D199D}" presName="imageaccent2" presStyleCnt="0"/>
      <dgm:spPr/>
    </dgm:pt>
    <dgm:pt modelId="{9D681CF0-80EC-584F-BC8C-05081B91723C}" type="pres">
      <dgm:prSet presAssocID="{18DC57BE-80E0-C24F-9F66-9033EF1D199D}" presName="accentRepeatNode" presStyleLbl="solidAlignAcc1" presStyleIdx="3" presStyleCnt="12"/>
      <dgm:spPr/>
    </dgm:pt>
    <dgm:pt modelId="{0A7CA342-C83C-A54D-9E19-F5F1A02D98DD}" type="pres">
      <dgm:prSet presAssocID="{D02F4C4F-AFDA-8446-B9DC-CABB78560708}" presName="text3" presStyleCnt="0"/>
      <dgm:spPr/>
    </dgm:pt>
    <dgm:pt modelId="{FB6037AD-C001-5247-BDC7-8BDCF97C59E6}" type="pres">
      <dgm:prSet presAssocID="{D02F4C4F-AFDA-8446-B9DC-CABB78560708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6D7FF922-D983-1148-B2FD-B7BFCAC9B673}" type="pres">
      <dgm:prSet presAssocID="{D02F4C4F-AFDA-8446-B9DC-CABB78560708}" presName="textaccent3" presStyleCnt="0"/>
      <dgm:spPr/>
    </dgm:pt>
    <dgm:pt modelId="{BA6DA4E7-2278-1947-A6BC-876BE7BF052F}" type="pres">
      <dgm:prSet presAssocID="{D02F4C4F-AFDA-8446-B9DC-CABB78560708}" presName="accentRepeatNode" presStyleLbl="solidAlignAcc1" presStyleIdx="4" presStyleCnt="12"/>
      <dgm:spPr/>
    </dgm:pt>
    <dgm:pt modelId="{4D04F143-430F-C149-BB43-95EC1D9087B9}" type="pres">
      <dgm:prSet presAssocID="{1FD01634-1535-964B-9D37-C709C3F9C070}" presName="image3" presStyleCnt="0"/>
      <dgm:spPr/>
    </dgm:pt>
    <dgm:pt modelId="{F1B3B63C-C512-0843-93F0-446CE8A56B45}" type="pres">
      <dgm:prSet presAssocID="{1FD01634-1535-964B-9D37-C709C3F9C070}" presName="imageRepeatNode" presStyleLbl="alignAcc1" presStyleIdx="2" presStyleCnt="6"/>
      <dgm:spPr/>
    </dgm:pt>
    <dgm:pt modelId="{4500550F-48DB-1E49-AC84-7A8D6A33C201}" type="pres">
      <dgm:prSet presAssocID="{1FD01634-1535-964B-9D37-C709C3F9C070}" presName="imageaccent3" presStyleCnt="0"/>
      <dgm:spPr/>
    </dgm:pt>
    <dgm:pt modelId="{38448EE7-4383-A14E-9037-28A837491C2A}" type="pres">
      <dgm:prSet presAssocID="{1FD01634-1535-964B-9D37-C709C3F9C070}" presName="accentRepeatNode" presStyleLbl="solidAlignAcc1" presStyleIdx="5" presStyleCnt="12"/>
      <dgm:spPr/>
    </dgm:pt>
    <dgm:pt modelId="{D7DB0703-A595-AA48-A11A-07AE9E6259B0}" type="pres">
      <dgm:prSet presAssocID="{D27AA8FB-DB8E-B44B-B377-DBB8042556E8}" presName="text4" presStyleCnt="0"/>
      <dgm:spPr/>
    </dgm:pt>
    <dgm:pt modelId="{ADA0E78E-B6A0-DC40-8D62-740BDEAE55B8}" type="pres">
      <dgm:prSet presAssocID="{D27AA8FB-DB8E-B44B-B377-DBB8042556E8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911ED0D7-E732-594C-9D76-5B70658FD005}" type="pres">
      <dgm:prSet presAssocID="{D27AA8FB-DB8E-B44B-B377-DBB8042556E8}" presName="textaccent4" presStyleCnt="0"/>
      <dgm:spPr/>
    </dgm:pt>
    <dgm:pt modelId="{65280172-2C08-8048-9C31-BC2C7D2012F3}" type="pres">
      <dgm:prSet presAssocID="{D27AA8FB-DB8E-B44B-B377-DBB8042556E8}" presName="accentRepeatNode" presStyleLbl="solidAlignAcc1" presStyleIdx="6" presStyleCnt="12"/>
      <dgm:spPr/>
    </dgm:pt>
    <dgm:pt modelId="{0F57B23A-1AB5-284A-B889-673DAEBFAF6C}" type="pres">
      <dgm:prSet presAssocID="{9B3A5B2E-684F-EF40-9CF5-CEF518BEABAA}" presName="image4" presStyleCnt="0"/>
      <dgm:spPr/>
    </dgm:pt>
    <dgm:pt modelId="{D4C02377-08C3-5541-B35D-8F725E2122B5}" type="pres">
      <dgm:prSet presAssocID="{9B3A5B2E-684F-EF40-9CF5-CEF518BEABAA}" presName="imageRepeatNode" presStyleLbl="alignAcc1" presStyleIdx="3" presStyleCnt="6"/>
      <dgm:spPr/>
    </dgm:pt>
    <dgm:pt modelId="{15D0A166-0C25-6841-B989-96F32D92BA91}" type="pres">
      <dgm:prSet presAssocID="{9B3A5B2E-684F-EF40-9CF5-CEF518BEABAA}" presName="imageaccent4" presStyleCnt="0"/>
      <dgm:spPr/>
    </dgm:pt>
    <dgm:pt modelId="{99310D65-9E86-C74D-82D6-8AA8C9848AD0}" type="pres">
      <dgm:prSet presAssocID="{9B3A5B2E-684F-EF40-9CF5-CEF518BEABAA}" presName="accentRepeatNode" presStyleLbl="solidAlignAcc1" presStyleIdx="7" presStyleCnt="12"/>
      <dgm:spPr/>
    </dgm:pt>
    <dgm:pt modelId="{083D0A14-8E76-754A-95A4-AB904931B7C8}" type="pres">
      <dgm:prSet presAssocID="{0DFF97DB-380E-B843-B55F-C6C182424E48}" presName="text5" presStyleCnt="0"/>
      <dgm:spPr/>
    </dgm:pt>
    <dgm:pt modelId="{E9CBC569-2DE3-1E4D-9C30-0B355601E1B0}" type="pres">
      <dgm:prSet presAssocID="{0DFF97DB-380E-B843-B55F-C6C182424E48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7440780-2727-AE42-A151-D20AC16FAC26}" type="pres">
      <dgm:prSet presAssocID="{0DFF97DB-380E-B843-B55F-C6C182424E48}" presName="textaccent5" presStyleCnt="0"/>
      <dgm:spPr/>
    </dgm:pt>
    <dgm:pt modelId="{EA1E429A-AA1D-8247-9D1D-553CF939DCD5}" type="pres">
      <dgm:prSet presAssocID="{0DFF97DB-380E-B843-B55F-C6C182424E48}" presName="accentRepeatNode" presStyleLbl="solidAlignAcc1" presStyleIdx="8" presStyleCnt="12"/>
      <dgm:spPr/>
    </dgm:pt>
    <dgm:pt modelId="{87C7EB4B-26C4-9548-97A5-8B2F6F659959}" type="pres">
      <dgm:prSet presAssocID="{FC371EFD-FAA0-EA4C-A781-E98E808C05D6}" presName="image5" presStyleCnt="0"/>
      <dgm:spPr/>
    </dgm:pt>
    <dgm:pt modelId="{EC765E8F-BFEC-524A-9A63-C931F7FC0072}" type="pres">
      <dgm:prSet presAssocID="{FC371EFD-FAA0-EA4C-A781-E98E808C05D6}" presName="imageRepeatNode" presStyleLbl="alignAcc1" presStyleIdx="4" presStyleCnt="6"/>
      <dgm:spPr/>
    </dgm:pt>
    <dgm:pt modelId="{836B8864-B367-1E44-8E9C-553AE5713345}" type="pres">
      <dgm:prSet presAssocID="{FC371EFD-FAA0-EA4C-A781-E98E808C05D6}" presName="imageaccent5" presStyleCnt="0"/>
      <dgm:spPr/>
    </dgm:pt>
    <dgm:pt modelId="{C475800B-CB1E-C741-977C-E9203AD54AC4}" type="pres">
      <dgm:prSet presAssocID="{FC371EFD-FAA0-EA4C-A781-E98E808C05D6}" presName="accentRepeatNode" presStyleLbl="solidAlignAcc1" presStyleIdx="9" presStyleCnt="12"/>
      <dgm:spPr/>
    </dgm:pt>
    <dgm:pt modelId="{146E087A-0B1E-FC4D-97A5-F2F90CCED50C}" type="pres">
      <dgm:prSet presAssocID="{617DA1A9-35CE-D84F-BC71-03CCC592DFFD}" presName="text6" presStyleCnt="0"/>
      <dgm:spPr/>
    </dgm:pt>
    <dgm:pt modelId="{1745106E-492E-0A46-95CF-D9067F51CC63}" type="pres">
      <dgm:prSet presAssocID="{617DA1A9-35CE-D84F-BC71-03CCC592DFFD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1B1582A9-4A88-F34A-B7DD-46C19F34639D}" type="pres">
      <dgm:prSet presAssocID="{617DA1A9-35CE-D84F-BC71-03CCC592DFFD}" presName="textaccent6" presStyleCnt="0"/>
      <dgm:spPr/>
    </dgm:pt>
    <dgm:pt modelId="{E400096D-4EB9-264E-BD06-C55A961FD31A}" type="pres">
      <dgm:prSet presAssocID="{617DA1A9-35CE-D84F-BC71-03CCC592DFFD}" presName="accentRepeatNode" presStyleLbl="solidAlignAcc1" presStyleIdx="10" presStyleCnt="12"/>
      <dgm:spPr/>
    </dgm:pt>
    <dgm:pt modelId="{132385D7-AB64-5545-9E39-E1F66A4086DA}" type="pres">
      <dgm:prSet presAssocID="{42D22125-DA58-534C-9215-55EA10FFB112}" presName="image6" presStyleCnt="0"/>
      <dgm:spPr/>
    </dgm:pt>
    <dgm:pt modelId="{3A600BC7-B26F-0341-A3B8-66102F2643BF}" type="pres">
      <dgm:prSet presAssocID="{42D22125-DA58-534C-9215-55EA10FFB112}" presName="imageRepeatNode" presStyleLbl="alignAcc1" presStyleIdx="5" presStyleCnt="6"/>
      <dgm:spPr/>
    </dgm:pt>
    <dgm:pt modelId="{463DF64E-FD91-C84E-ADA0-573E2D1EA79E}" type="pres">
      <dgm:prSet presAssocID="{42D22125-DA58-534C-9215-55EA10FFB112}" presName="imageaccent6" presStyleCnt="0"/>
      <dgm:spPr/>
    </dgm:pt>
    <dgm:pt modelId="{65B6396C-71DE-5440-9109-49EE9A6116F2}" type="pres">
      <dgm:prSet presAssocID="{42D22125-DA58-534C-9215-55EA10FFB112}" presName="accentRepeatNode" presStyleLbl="solidAlignAcc1" presStyleIdx="11" presStyleCnt="12"/>
      <dgm:spPr/>
    </dgm:pt>
  </dgm:ptLst>
  <dgm:cxnLst>
    <dgm:cxn modelId="{E1D83501-47E0-6040-8095-536BA188BC08}" srcId="{242B5145-008D-2E4C-BE7F-CCB6C06EBAF3}" destId="{178BEA20-166B-2E48-AEB5-19B53C33B48E}" srcOrd="1" destOrd="0" parTransId="{7DC314C3-34B8-9E49-A067-2CE71B66DE5B}" sibTransId="{18DC57BE-80E0-C24F-9F66-9033EF1D199D}"/>
    <dgm:cxn modelId="{6512830F-ADB7-ED44-B211-EB7E0BD60B3E}" type="presOf" srcId="{D27AA8FB-DB8E-B44B-B377-DBB8042556E8}" destId="{ADA0E78E-B6A0-DC40-8D62-740BDEAE55B8}" srcOrd="0" destOrd="0" presId="urn:microsoft.com/office/officeart/2008/layout/HexagonCluster"/>
    <dgm:cxn modelId="{F91CDF0F-797B-6946-9775-445E0FABAF3B}" srcId="{242B5145-008D-2E4C-BE7F-CCB6C06EBAF3}" destId="{D02F4C4F-AFDA-8446-B9DC-CABB78560708}" srcOrd="2" destOrd="0" parTransId="{AC4C456B-F924-1C4F-9BA9-937DC66DFA7F}" sibTransId="{1FD01634-1535-964B-9D37-C709C3F9C070}"/>
    <dgm:cxn modelId="{82189725-E09E-FA4F-B7B3-6E82B5AE86AC}" type="presOf" srcId="{0DFF97DB-380E-B843-B55F-C6C182424E48}" destId="{E9CBC569-2DE3-1E4D-9C30-0B355601E1B0}" srcOrd="0" destOrd="0" presId="urn:microsoft.com/office/officeart/2008/layout/HexagonCluster"/>
    <dgm:cxn modelId="{A93DCA35-D4BF-2341-BD47-BC1F88683FC5}" srcId="{242B5145-008D-2E4C-BE7F-CCB6C06EBAF3}" destId="{0DFF97DB-380E-B843-B55F-C6C182424E48}" srcOrd="4" destOrd="0" parTransId="{1C5FE694-CECF-824F-BCDB-AAB9B92B0111}" sibTransId="{FC371EFD-FAA0-EA4C-A781-E98E808C05D6}"/>
    <dgm:cxn modelId="{1461BA43-C95B-2E4C-9EC2-005621C9C8C1}" type="presOf" srcId="{42D22125-DA58-534C-9215-55EA10FFB112}" destId="{3A600BC7-B26F-0341-A3B8-66102F2643BF}" srcOrd="0" destOrd="0" presId="urn:microsoft.com/office/officeart/2008/layout/HexagonCluster"/>
    <dgm:cxn modelId="{99830955-26B6-3A46-9A75-91AAD0231AA0}" type="presOf" srcId="{FC371EFD-FAA0-EA4C-A781-E98E808C05D6}" destId="{EC765E8F-BFEC-524A-9A63-C931F7FC0072}" srcOrd="0" destOrd="0" presId="urn:microsoft.com/office/officeart/2008/layout/HexagonCluster"/>
    <dgm:cxn modelId="{4C7E036D-3CA5-D941-9864-8FB7A025D70E}" type="presOf" srcId="{617DA1A9-35CE-D84F-BC71-03CCC592DFFD}" destId="{1745106E-492E-0A46-95CF-D9067F51CC63}" srcOrd="0" destOrd="0" presId="urn:microsoft.com/office/officeart/2008/layout/HexagonCluster"/>
    <dgm:cxn modelId="{E68F8E6F-3400-BB4C-8E78-A491ACD561E7}" srcId="{242B5145-008D-2E4C-BE7F-CCB6C06EBAF3}" destId="{D27AA8FB-DB8E-B44B-B377-DBB8042556E8}" srcOrd="3" destOrd="0" parTransId="{C8649F1A-17D2-8949-AB35-8C1C9FE74F37}" sibTransId="{9B3A5B2E-684F-EF40-9CF5-CEF518BEABAA}"/>
    <dgm:cxn modelId="{7CAFB575-D8BC-294D-9632-49EC347A0A7B}" type="presOf" srcId="{9B3A5B2E-684F-EF40-9CF5-CEF518BEABAA}" destId="{D4C02377-08C3-5541-B35D-8F725E2122B5}" srcOrd="0" destOrd="0" presId="urn:microsoft.com/office/officeart/2008/layout/HexagonCluster"/>
    <dgm:cxn modelId="{E8EC887C-7EFF-A948-A399-9E6C6FF11DF5}" srcId="{242B5145-008D-2E4C-BE7F-CCB6C06EBAF3}" destId="{097E83A1-ED6F-BD46-9AE6-66A247EE94E0}" srcOrd="0" destOrd="0" parTransId="{EEC21AAC-D5D0-0E48-B7B7-9062C062BB48}" sibTransId="{10D0A5C9-4BAF-B445-9C63-EC726138C1E0}"/>
    <dgm:cxn modelId="{D54BBE99-A407-A64A-96F4-1BB60CA55353}" srcId="{242B5145-008D-2E4C-BE7F-CCB6C06EBAF3}" destId="{617DA1A9-35CE-D84F-BC71-03CCC592DFFD}" srcOrd="5" destOrd="0" parTransId="{CB480C25-6C1C-5B49-8FB6-B351C2792D5F}" sibTransId="{42D22125-DA58-534C-9215-55EA10FFB112}"/>
    <dgm:cxn modelId="{562B7FC1-301B-B746-811E-9AB9D0761836}" type="presOf" srcId="{10D0A5C9-4BAF-B445-9C63-EC726138C1E0}" destId="{5EAFA596-4425-394E-8B57-ECF3E3AD1184}" srcOrd="0" destOrd="0" presId="urn:microsoft.com/office/officeart/2008/layout/HexagonCluster"/>
    <dgm:cxn modelId="{5D23CCCE-D48C-BA40-AC25-6022BF1A7AF2}" type="presOf" srcId="{18DC57BE-80E0-C24F-9F66-9033EF1D199D}" destId="{E96FE70D-4BEC-1145-BCCD-2057E052A17D}" srcOrd="0" destOrd="0" presId="urn:microsoft.com/office/officeart/2008/layout/HexagonCluster"/>
    <dgm:cxn modelId="{DD2697D1-9BBA-BD43-97B8-E33BD6FA08EE}" type="presOf" srcId="{D02F4C4F-AFDA-8446-B9DC-CABB78560708}" destId="{FB6037AD-C001-5247-BDC7-8BDCF97C59E6}" srcOrd="0" destOrd="0" presId="urn:microsoft.com/office/officeart/2008/layout/HexagonCluster"/>
    <dgm:cxn modelId="{0741CEDA-D3C9-FD4B-B1CB-89908819EE5E}" type="presOf" srcId="{178BEA20-166B-2E48-AEB5-19B53C33B48E}" destId="{8CEF9A41-EB91-034E-8FEB-1DDE3AE851AF}" srcOrd="0" destOrd="0" presId="urn:microsoft.com/office/officeart/2008/layout/HexagonCluster"/>
    <dgm:cxn modelId="{D65C49DD-46E6-1642-8E07-2F5D966BA0A3}" type="presOf" srcId="{1FD01634-1535-964B-9D37-C709C3F9C070}" destId="{F1B3B63C-C512-0843-93F0-446CE8A56B45}" srcOrd="0" destOrd="0" presId="urn:microsoft.com/office/officeart/2008/layout/HexagonCluster"/>
    <dgm:cxn modelId="{6C4AF0E0-6086-EC46-B9F0-1B699699424A}" type="presOf" srcId="{242B5145-008D-2E4C-BE7F-CCB6C06EBAF3}" destId="{459F436D-FBEA-A544-8434-2CF8AE80EE20}" srcOrd="0" destOrd="0" presId="urn:microsoft.com/office/officeart/2008/layout/HexagonCluster"/>
    <dgm:cxn modelId="{F6A8D0E4-C007-E84A-9D99-BB2C4774B742}" type="presOf" srcId="{097E83A1-ED6F-BD46-9AE6-66A247EE94E0}" destId="{F374E0F0-C76C-FF40-93EF-B3E44FB2DA9A}" srcOrd="0" destOrd="0" presId="urn:microsoft.com/office/officeart/2008/layout/HexagonCluster"/>
    <dgm:cxn modelId="{5766832E-0E41-3549-BC6F-E88A2D5E4618}" type="presParOf" srcId="{459F436D-FBEA-A544-8434-2CF8AE80EE20}" destId="{C766D0BC-D2A0-994E-B92F-B635E75F8E89}" srcOrd="0" destOrd="0" presId="urn:microsoft.com/office/officeart/2008/layout/HexagonCluster"/>
    <dgm:cxn modelId="{8AF83424-3D8A-E140-8926-5943CAD55543}" type="presParOf" srcId="{C766D0BC-D2A0-994E-B92F-B635E75F8E89}" destId="{F374E0F0-C76C-FF40-93EF-B3E44FB2DA9A}" srcOrd="0" destOrd="0" presId="urn:microsoft.com/office/officeart/2008/layout/HexagonCluster"/>
    <dgm:cxn modelId="{5C6F11C1-4831-FA49-9162-8155C9AD2B85}" type="presParOf" srcId="{459F436D-FBEA-A544-8434-2CF8AE80EE20}" destId="{B99867F8-B897-1D4C-9472-78C48BF85E2D}" srcOrd="1" destOrd="0" presId="urn:microsoft.com/office/officeart/2008/layout/HexagonCluster"/>
    <dgm:cxn modelId="{D7EC54D9-A3A5-D74E-9AC8-2AC8C9120C3C}" type="presParOf" srcId="{B99867F8-B897-1D4C-9472-78C48BF85E2D}" destId="{A0E488D9-F87E-6D41-B494-E9B0E732DDD1}" srcOrd="0" destOrd="0" presId="urn:microsoft.com/office/officeart/2008/layout/HexagonCluster"/>
    <dgm:cxn modelId="{86103BFE-C6F2-234F-88CC-947CA9FB80E5}" type="presParOf" srcId="{459F436D-FBEA-A544-8434-2CF8AE80EE20}" destId="{FCDDCAD1-17AD-3A47-B14D-72775EB3107A}" srcOrd="2" destOrd="0" presId="urn:microsoft.com/office/officeart/2008/layout/HexagonCluster"/>
    <dgm:cxn modelId="{59833049-333D-AE42-96C5-9CBE478031AB}" type="presParOf" srcId="{FCDDCAD1-17AD-3A47-B14D-72775EB3107A}" destId="{5EAFA596-4425-394E-8B57-ECF3E3AD1184}" srcOrd="0" destOrd="0" presId="urn:microsoft.com/office/officeart/2008/layout/HexagonCluster"/>
    <dgm:cxn modelId="{B0D38B76-0DD1-0F4A-A4E3-8DCC239F2F2D}" type="presParOf" srcId="{459F436D-FBEA-A544-8434-2CF8AE80EE20}" destId="{C7C249C6-A821-B943-837D-5E4053A349B7}" srcOrd="3" destOrd="0" presId="urn:microsoft.com/office/officeart/2008/layout/HexagonCluster"/>
    <dgm:cxn modelId="{95BB41B8-54DD-DE4F-8EA8-9E73922DF4D2}" type="presParOf" srcId="{C7C249C6-A821-B943-837D-5E4053A349B7}" destId="{318A2694-861B-CD47-9238-CE52E7C2E312}" srcOrd="0" destOrd="0" presId="urn:microsoft.com/office/officeart/2008/layout/HexagonCluster"/>
    <dgm:cxn modelId="{C43A35C1-C5CC-BE40-8D24-EDCB2004763D}" type="presParOf" srcId="{459F436D-FBEA-A544-8434-2CF8AE80EE20}" destId="{056A7632-595C-954B-A249-FE4FA485F53B}" srcOrd="4" destOrd="0" presId="urn:microsoft.com/office/officeart/2008/layout/HexagonCluster"/>
    <dgm:cxn modelId="{8529879F-F1FB-364A-9E94-24F0404FAD4A}" type="presParOf" srcId="{056A7632-595C-954B-A249-FE4FA485F53B}" destId="{8CEF9A41-EB91-034E-8FEB-1DDE3AE851AF}" srcOrd="0" destOrd="0" presId="urn:microsoft.com/office/officeart/2008/layout/HexagonCluster"/>
    <dgm:cxn modelId="{4DE48B32-C391-C043-BCA1-57B0A27C56A2}" type="presParOf" srcId="{459F436D-FBEA-A544-8434-2CF8AE80EE20}" destId="{9E1D7FB0-8124-4641-B9E7-E8C530B8FA2F}" srcOrd="5" destOrd="0" presId="urn:microsoft.com/office/officeart/2008/layout/HexagonCluster"/>
    <dgm:cxn modelId="{9948BA00-F0BE-A44D-9886-16A8EEA6DDC4}" type="presParOf" srcId="{9E1D7FB0-8124-4641-B9E7-E8C530B8FA2F}" destId="{8D2A7468-78DB-8A4C-AD4A-DEBB29EC535B}" srcOrd="0" destOrd="0" presId="urn:microsoft.com/office/officeart/2008/layout/HexagonCluster"/>
    <dgm:cxn modelId="{BDFB7AF5-CC01-7F4D-A588-3D25B594E774}" type="presParOf" srcId="{459F436D-FBEA-A544-8434-2CF8AE80EE20}" destId="{926A51C4-135F-8C4C-80D2-49CE058A0C05}" srcOrd="6" destOrd="0" presId="urn:microsoft.com/office/officeart/2008/layout/HexagonCluster"/>
    <dgm:cxn modelId="{8FEDB0C4-4727-504F-BD8F-160AA1744DCB}" type="presParOf" srcId="{926A51C4-135F-8C4C-80D2-49CE058A0C05}" destId="{E96FE70D-4BEC-1145-BCCD-2057E052A17D}" srcOrd="0" destOrd="0" presId="urn:microsoft.com/office/officeart/2008/layout/HexagonCluster"/>
    <dgm:cxn modelId="{E84ECE13-7027-C44D-89ED-5E1EB93C97C8}" type="presParOf" srcId="{459F436D-FBEA-A544-8434-2CF8AE80EE20}" destId="{413490DC-1948-2F47-BD90-D616A1C64D9A}" srcOrd="7" destOrd="0" presId="urn:microsoft.com/office/officeart/2008/layout/HexagonCluster"/>
    <dgm:cxn modelId="{86CD94C1-B668-E247-B033-E2F4E06F9FF2}" type="presParOf" srcId="{413490DC-1948-2F47-BD90-D616A1C64D9A}" destId="{9D681CF0-80EC-584F-BC8C-05081B91723C}" srcOrd="0" destOrd="0" presId="urn:microsoft.com/office/officeart/2008/layout/HexagonCluster"/>
    <dgm:cxn modelId="{54CF234E-C00C-5D49-9E7B-167EA755B63F}" type="presParOf" srcId="{459F436D-FBEA-A544-8434-2CF8AE80EE20}" destId="{0A7CA342-C83C-A54D-9E19-F5F1A02D98DD}" srcOrd="8" destOrd="0" presId="urn:microsoft.com/office/officeart/2008/layout/HexagonCluster"/>
    <dgm:cxn modelId="{74AED77C-4B7F-A944-B71B-BECE33CDD20C}" type="presParOf" srcId="{0A7CA342-C83C-A54D-9E19-F5F1A02D98DD}" destId="{FB6037AD-C001-5247-BDC7-8BDCF97C59E6}" srcOrd="0" destOrd="0" presId="urn:microsoft.com/office/officeart/2008/layout/HexagonCluster"/>
    <dgm:cxn modelId="{C86375BB-8416-7943-8B79-7C430B19E81F}" type="presParOf" srcId="{459F436D-FBEA-A544-8434-2CF8AE80EE20}" destId="{6D7FF922-D983-1148-B2FD-B7BFCAC9B673}" srcOrd="9" destOrd="0" presId="urn:microsoft.com/office/officeart/2008/layout/HexagonCluster"/>
    <dgm:cxn modelId="{2750F624-C425-B24F-BE49-6B44977C9DCB}" type="presParOf" srcId="{6D7FF922-D983-1148-B2FD-B7BFCAC9B673}" destId="{BA6DA4E7-2278-1947-A6BC-876BE7BF052F}" srcOrd="0" destOrd="0" presId="urn:microsoft.com/office/officeart/2008/layout/HexagonCluster"/>
    <dgm:cxn modelId="{4C1324C8-8C24-804E-837C-A8B14364CF33}" type="presParOf" srcId="{459F436D-FBEA-A544-8434-2CF8AE80EE20}" destId="{4D04F143-430F-C149-BB43-95EC1D9087B9}" srcOrd="10" destOrd="0" presId="urn:microsoft.com/office/officeart/2008/layout/HexagonCluster"/>
    <dgm:cxn modelId="{7BB32E7F-363F-0844-843A-5DD540EE3807}" type="presParOf" srcId="{4D04F143-430F-C149-BB43-95EC1D9087B9}" destId="{F1B3B63C-C512-0843-93F0-446CE8A56B45}" srcOrd="0" destOrd="0" presId="urn:microsoft.com/office/officeart/2008/layout/HexagonCluster"/>
    <dgm:cxn modelId="{14B88769-0855-A649-833E-3220148DE136}" type="presParOf" srcId="{459F436D-FBEA-A544-8434-2CF8AE80EE20}" destId="{4500550F-48DB-1E49-AC84-7A8D6A33C201}" srcOrd="11" destOrd="0" presId="urn:microsoft.com/office/officeart/2008/layout/HexagonCluster"/>
    <dgm:cxn modelId="{C7542FEF-B876-DB4D-B9CF-03598FBF33C9}" type="presParOf" srcId="{4500550F-48DB-1E49-AC84-7A8D6A33C201}" destId="{38448EE7-4383-A14E-9037-28A837491C2A}" srcOrd="0" destOrd="0" presId="urn:microsoft.com/office/officeart/2008/layout/HexagonCluster"/>
    <dgm:cxn modelId="{EBC3EC36-0890-CB4A-9532-4AA32F592865}" type="presParOf" srcId="{459F436D-FBEA-A544-8434-2CF8AE80EE20}" destId="{D7DB0703-A595-AA48-A11A-07AE9E6259B0}" srcOrd="12" destOrd="0" presId="urn:microsoft.com/office/officeart/2008/layout/HexagonCluster"/>
    <dgm:cxn modelId="{E6BA541E-A9AD-B946-83E3-3102350104CF}" type="presParOf" srcId="{D7DB0703-A595-AA48-A11A-07AE9E6259B0}" destId="{ADA0E78E-B6A0-DC40-8D62-740BDEAE55B8}" srcOrd="0" destOrd="0" presId="urn:microsoft.com/office/officeart/2008/layout/HexagonCluster"/>
    <dgm:cxn modelId="{76650660-DC65-8B42-9FC9-E8FE2CC0D69A}" type="presParOf" srcId="{459F436D-FBEA-A544-8434-2CF8AE80EE20}" destId="{911ED0D7-E732-594C-9D76-5B70658FD005}" srcOrd="13" destOrd="0" presId="urn:microsoft.com/office/officeart/2008/layout/HexagonCluster"/>
    <dgm:cxn modelId="{40CB944C-050F-F848-8589-1973A3AEC834}" type="presParOf" srcId="{911ED0D7-E732-594C-9D76-5B70658FD005}" destId="{65280172-2C08-8048-9C31-BC2C7D2012F3}" srcOrd="0" destOrd="0" presId="urn:microsoft.com/office/officeart/2008/layout/HexagonCluster"/>
    <dgm:cxn modelId="{8E3069CC-30B6-2C4E-A8B1-BAAB288F22E2}" type="presParOf" srcId="{459F436D-FBEA-A544-8434-2CF8AE80EE20}" destId="{0F57B23A-1AB5-284A-B889-673DAEBFAF6C}" srcOrd="14" destOrd="0" presId="urn:microsoft.com/office/officeart/2008/layout/HexagonCluster"/>
    <dgm:cxn modelId="{D25D2461-F889-944F-A800-914C51DA458A}" type="presParOf" srcId="{0F57B23A-1AB5-284A-B889-673DAEBFAF6C}" destId="{D4C02377-08C3-5541-B35D-8F725E2122B5}" srcOrd="0" destOrd="0" presId="urn:microsoft.com/office/officeart/2008/layout/HexagonCluster"/>
    <dgm:cxn modelId="{4304EC2E-0866-274E-8617-6B07B84E5FBC}" type="presParOf" srcId="{459F436D-FBEA-A544-8434-2CF8AE80EE20}" destId="{15D0A166-0C25-6841-B989-96F32D92BA91}" srcOrd="15" destOrd="0" presId="urn:microsoft.com/office/officeart/2008/layout/HexagonCluster"/>
    <dgm:cxn modelId="{DEF070AD-1E0A-C44A-A040-BA724F8DF7F9}" type="presParOf" srcId="{15D0A166-0C25-6841-B989-96F32D92BA91}" destId="{99310D65-9E86-C74D-82D6-8AA8C9848AD0}" srcOrd="0" destOrd="0" presId="urn:microsoft.com/office/officeart/2008/layout/HexagonCluster"/>
    <dgm:cxn modelId="{E4E5BCE5-E66A-FE49-A996-34AB50A392E9}" type="presParOf" srcId="{459F436D-FBEA-A544-8434-2CF8AE80EE20}" destId="{083D0A14-8E76-754A-95A4-AB904931B7C8}" srcOrd="16" destOrd="0" presId="urn:microsoft.com/office/officeart/2008/layout/HexagonCluster"/>
    <dgm:cxn modelId="{80323D82-9C0C-B145-9DF9-FA2F50E4FB83}" type="presParOf" srcId="{083D0A14-8E76-754A-95A4-AB904931B7C8}" destId="{E9CBC569-2DE3-1E4D-9C30-0B355601E1B0}" srcOrd="0" destOrd="0" presId="urn:microsoft.com/office/officeart/2008/layout/HexagonCluster"/>
    <dgm:cxn modelId="{002838F9-8BE8-434E-A665-0546F1FB7274}" type="presParOf" srcId="{459F436D-FBEA-A544-8434-2CF8AE80EE20}" destId="{A7440780-2727-AE42-A151-D20AC16FAC26}" srcOrd="17" destOrd="0" presId="urn:microsoft.com/office/officeart/2008/layout/HexagonCluster"/>
    <dgm:cxn modelId="{1C48A7DD-ED0D-6C4A-BE54-6101B5ECBD83}" type="presParOf" srcId="{A7440780-2727-AE42-A151-D20AC16FAC26}" destId="{EA1E429A-AA1D-8247-9D1D-553CF939DCD5}" srcOrd="0" destOrd="0" presId="urn:microsoft.com/office/officeart/2008/layout/HexagonCluster"/>
    <dgm:cxn modelId="{9353B4A8-A2A1-DB41-A847-8EBB9103F6D8}" type="presParOf" srcId="{459F436D-FBEA-A544-8434-2CF8AE80EE20}" destId="{87C7EB4B-26C4-9548-97A5-8B2F6F659959}" srcOrd="18" destOrd="0" presId="urn:microsoft.com/office/officeart/2008/layout/HexagonCluster"/>
    <dgm:cxn modelId="{5C4D2B6D-5579-C04A-BFFF-F270DA1C241A}" type="presParOf" srcId="{87C7EB4B-26C4-9548-97A5-8B2F6F659959}" destId="{EC765E8F-BFEC-524A-9A63-C931F7FC0072}" srcOrd="0" destOrd="0" presId="urn:microsoft.com/office/officeart/2008/layout/HexagonCluster"/>
    <dgm:cxn modelId="{8820AEE0-DD95-3B4B-99C8-964110E81D42}" type="presParOf" srcId="{459F436D-FBEA-A544-8434-2CF8AE80EE20}" destId="{836B8864-B367-1E44-8E9C-553AE5713345}" srcOrd="19" destOrd="0" presId="urn:microsoft.com/office/officeart/2008/layout/HexagonCluster"/>
    <dgm:cxn modelId="{E13EF1A9-3548-A64F-9460-FF47CBCDB409}" type="presParOf" srcId="{836B8864-B367-1E44-8E9C-553AE5713345}" destId="{C475800B-CB1E-C741-977C-E9203AD54AC4}" srcOrd="0" destOrd="0" presId="urn:microsoft.com/office/officeart/2008/layout/HexagonCluster"/>
    <dgm:cxn modelId="{5125006A-0CFB-214A-9C15-3E33AE5AA4FA}" type="presParOf" srcId="{459F436D-FBEA-A544-8434-2CF8AE80EE20}" destId="{146E087A-0B1E-FC4D-97A5-F2F90CCED50C}" srcOrd="20" destOrd="0" presId="urn:microsoft.com/office/officeart/2008/layout/HexagonCluster"/>
    <dgm:cxn modelId="{D671FFFC-C631-CB49-B793-85A9770C29FF}" type="presParOf" srcId="{146E087A-0B1E-FC4D-97A5-F2F90CCED50C}" destId="{1745106E-492E-0A46-95CF-D9067F51CC63}" srcOrd="0" destOrd="0" presId="urn:microsoft.com/office/officeart/2008/layout/HexagonCluster"/>
    <dgm:cxn modelId="{9C90B70B-56D1-4943-A9E9-7548C67B89EC}" type="presParOf" srcId="{459F436D-FBEA-A544-8434-2CF8AE80EE20}" destId="{1B1582A9-4A88-F34A-B7DD-46C19F34639D}" srcOrd="21" destOrd="0" presId="urn:microsoft.com/office/officeart/2008/layout/HexagonCluster"/>
    <dgm:cxn modelId="{B4CAFCB4-FB9C-F842-9B7F-C57EA0300D10}" type="presParOf" srcId="{1B1582A9-4A88-F34A-B7DD-46C19F34639D}" destId="{E400096D-4EB9-264E-BD06-C55A961FD31A}" srcOrd="0" destOrd="0" presId="urn:microsoft.com/office/officeart/2008/layout/HexagonCluster"/>
    <dgm:cxn modelId="{A9CAE9B1-E9A2-F242-888F-C9EA78D038A0}" type="presParOf" srcId="{459F436D-FBEA-A544-8434-2CF8AE80EE20}" destId="{132385D7-AB64-5545-9E39-E1F66A4086DA}" srcOrd="22" destOrd="0" presId="urn:microsoft.com/office/officeart/2008/layout/HexagonCluster"/>
    <dgm:cxn modelId="{2F4C5752-2627-C641-ACCC-55BA5A359C39}" type="presParOf" srcId="{132385D7-AB64-5545-9E39-E1F66A4086DA}" destId="{3A600BC7-B26F-0341-A3B8-66102F2643BF}" srcOrd="0" destOrd="0" presId="urn:microsoft.com/office/officeart/2008/layout/HexagonCluster"/>
    <dgm:cxn modelId="{4E833BAE-B47A-4146-8EE3-FD00953D1D71}" type="presParOf" srcId="{459F436D-FBEA-A544-8434-2CF8AE80EE20}" destId="{463DF64E-FD91-C84E-ADA0-573E2D1EA79E}" srcOrd="23" destOrd="0" presId="urn:microsoft.com/office/officeart/2008/layout/HexagonCluster"/>
    <dgm:cxn modelId="{BDB3FB69-4D74-AE49-8BE0-EAF08C03990C}" type="presParOf" srcId="{463DF64E-FD91-C84E-ADA0-573E2D1EA79E}" destId="{65B6396C-71DE-5440-9109-49EE9A6116F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12A89-0E8A-744C-9503-5788423A1C39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9DDB690-1DB1-F743-9697-5420581A4E59}">
      <dgm:prSet phldrT="[Texto]" custT="1"/>
      <dgm:spPr/>
      <dgm:t>
        <a:bodyPr/>
        <a:lstStyle/>
        <a:p>
          <a:r>
            <a:rPr lang="pt-PT" sz="2000" b="0" dirty="0" err="1"/>
            <a:t>Flay</a:t>
          </a:r>
          <a:endParaRPr lang="pt-PT" sz="2000" dirty="0"/>
        </a:p>
      </dgm:t>
    </dgm:pt>
    <dgm:pt modelId="{32362B47-E8CA-CF41-8888-51A30B67AC2B}" type="parTrans" cxnId="{30B2796B-D9A6-094C-AC6B-4C7B56F250F3}">
      <dgm:prSet/>
      <dgm:spPr/>
      <dgm:t>
        <a:bodyPr/>
        <a:lstStyle/>
        <a:p>
          <a:endParaRPr lang="pt-PT"/>
        </a:p>
      </dgm:t>
    </dgm:pt>
    <dgm:pt modelId="{2BF03965-9087-E54D-8C02-116DF56B33C3}" type="sibTrans" cxnId="{30B2796B-D9A6-094C-AC6B-4C7B56F250F3}">
      <dgm:prSet/>
      <dgm:spPr/>
      <dgm:t>
        <a:bodyPr/>
        <a:lstStyle/>
        <a:p>
          <a:endParaRPr lang="pt-PT"/>
        </a:p>
      </dgm:t>
    </dgm:pt>
    <dgm:pt modelId="{B8C28BFE-826D-9D42-9283-23632277FBC4}">
      <dgm:prSet phldrT="[Texto]"/>
      <dgm:spPr/>
      <dgm:t>
        <a:bodyPr/>
        <a:lstStyle/>
        <a:p>
          <a:r>
            <a:rPr lang="pt-PT" b="0" dirty="0" err="1"/>
            <a:t>Brakeman</a:t>
          </a:r>
          <a:endParaRPr lang="pt-PT" dirty="0"/>
        </a:p>
      </dgm:t>
    </dgm:pt>
    <dgm:pt modelId="{2AB45DEC-F69E-1A41-ABDD-D7D821C3646F}" type="parTrans" cxnId="{C237CC2F-B8C2-F240-9715-0A2B83301AF8}">
      <dgm:prSet/>
      <dgm:spPr/>
      <dgm:t>
        <a:bodyPr/>
        <a:lstStyle/>
        <a:p>
          <a:endParaRPr lang="pt-PT"/>
        </a:p>
      </dgm:t>
    </dgm:pt>
    <dgm:pt modelId="{973D2A91-86BE-4F4A-8AAC-C5A85914FFFA}" type="sibTrans" cxnId="{C237CC2F-B8C2-F240-9715-0A2B83301AF8}">
      <dgm:prSet/>
      <dgm:spPr/>
      <dgm:t>
        <a:bodyPr/>
        <a:lstStyle/>
        <a:p>
          <a:endParaRPr lang="pt-PT"/>
        </a:p>
      </dgm:t>
    </dgm:pt>
    <dgm:pt modelId="{F7DB09CC-D8C5-7340-A76B-05BE22DFB74D}" type="pres">
      <dgm:prSet presAssocID="{3EB12A89-0E8A-744C-9503-5788423A1C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8631A28-DA7F-4548-8BF7-C3A70874D584}" type="pres">
      <dgm:prSet presAssocID="{A9DDB690-1DB1-F743-9697-5420581A4E59}" presName="gear1" presStyleLbl="node1" presStyleIdx="0" presStyleCnt="2">
        <dgm:presLayoutVars>
          <dgm:chMax val="1"/>
          <dgm:bulletEnabled val="1"/>
        </dgm:presLayoutVars>
      </dgm:prSet>
      <dgm:spPr/>
    </dgm:pt>
    <dgm:pt modelId="{0CA463F3-6067-4242-8B69-7411D959D57B}" type="pres">
      <dgm:prSet presAssocID="{A9DDB690-1DB1-F743-9697-5420581A4E59}" presName="gear1srcNode" presStyleLbl="node1" presStyleIdx="0" presStyleCnt="2"/>
      <dgm:spPr/>
    </dgm:pt>
    <dgm:pt modelId="{2CB73ED6-DEB9-1244-AB82-A2A97A5B7F8B}" type="pres">
      <dgm:prSet presAssocID="{A9DDB690-1DB1-F743-9697-5420581A4E59}" presName="gear1dstNode" presStyleLbl="node1" presStyleIdx="0" presStyleCnt="2"/>
      <dgm:spPr/>
    </dgm:pt>
    <dgm:pt modelId="{8393E2BE-AD17-B84A-B0FC-CC17D6ECA979}" type="pres">
      <dgm:prSet presAssocID="{B8C28BFE-826D-9D42-9283-23632277FBC4}" presName="gear2" presStyleLbl="node1" presStyleIdx="1" presStyleCnt="2">
        <dgm:presLayoutVars>
          <dgm:chMax val="1"/>
          <dgm:bulletEnabled val="1"/>
        </dgm:presLayoutVars>
      </dgm:prSet>
      <dgm:spPr/>
    </dgm:pt>
    <dgm:pt modelId="{90FC43A9-51C8-0247-BCED-657FBF619415}" type="pres">
      <dgm:prSet presAssocID="{B8C28BFE-826D-9D42-9283-23632277FBC4}" presName="gear2srcNode" presStyleLbl="node1" presStyleIdx="1" presStyleCnt="2"/>
      <dgm:spPr/>
    </dgm:pt>
    <dgm:pt modelId="{2DA7E5E7-4808-B14C-B8A5-7F5E2A7032DC}" type="pres">
      <dgm:prSet presAssocID="{B8C28BFE-826D-9D42-9283-23632277FBC4}" presName="gear2dstNode" presStyleLbl="node1" presStyleIdx="1" presStyleCnt="2"/>
      <dgm:spPr/>
    </dgm:pt>
    <dgm:pt modelId="{BC36BC0B-CE5D-CE40-86B9-59D1F2F6AADB}" type="pres">
      <dgm:prSet presAssocID="{2BF03965-9087-E54D-8C02-116DF56B33C3}" presName="connector1" presStyleLbl="sibTrans2D1" presStyleIdx="0" presStyleCnt="2"/>
      <dgm:spPr/>
    </dgm:pt>
    <dgm:pt modelId="{1D43D909-92E0-9D4F-8C4B-7635BE9217AF}" type="pres">
      <dgm:prSet presAssocID="{973D2A91-86BE-4F4A-8AAC-C5A85914FFFA}" presName="connector2" presStyleLbl="sibTrans2D1" presStyleIdx="1" presStyleCnt="2"/>
      <dgm:spPr/>
    </dgm:pt>
  </dgm:ptLst>
  <dgm:cxnLst>
    <dgm:cxn modelId="{3B5CE109-A297-5C4F-BD53-26F42D91807A}" type="presOf" srcId="{2BF03965-9087-E54D-8C02-116DF56B33C3}" destId="{BC36BC0B-CE5D-CE40-86B9-59D1F2F6AADB}" srcOrd="0" destOrd="0" presId="urn:microsoft.com/office/officeart/2005/8/layout/gear1"/>
    <dgm:cxn modelId="{77A8BE14-4FD3-F44E-804D-4C6953FFADBA}" type="presOf" srcId="{B8C28BFE-826D-9D42-9283-23632277FBC4}" destId="{2DA7E5E7-4808-B14C-B8A5-7F5E2A7032DC}" srcOrd="2" destOrd="0" presId="urn:microsoft.com/office/officeart/2005/8/layout/gear1"/>
    <dgm:cxn modelId="{69A99021-4119-9D4C-9FB8-E642A21832E2}" type="presOf" srcId="{B8C28BFE-826D-9D42-9283-23632277FBC4}" destId="{90FC43A9-51C8-0247-BCED-657FBF619415}" srcOrd="1" destOrd="0" presId="urn:microsoft.com/office/officeart/2005/8/layout/gear1"/>
    <dgm:cxn modelId="{C237CC2F-B8C2-F240-9715-0A2B83301AF8}" srcId="{3EB12A89-0E8A-744C-9503-5788423A1C39}" destId="{B8C28BFE-826D-9D42-9283-23632277FBC4}" srcOrd="1" destOrd="0" parTransId="{2AB45DEC-F69E-1A41-ABDD-D7D821C3646F}" sibTransId="{973D2A91-86BE-4F4A-8AAC-C5A85914FFFA}"/>
    <dgm:cxn modelId="{9E72DF3B-9C31-DC40-9C05-DF5BF306A0E9}" type="presOf" srcId="{B8C28BFE-826D-9D42-9283-23632277FBC4}" destId="{8393E2BE-AD17-B84A-B0FC-CC17D6ECA979}" srcOrd="0" destOrd="0" presId="urn:microsoft.com/office/officeart/2005/8/layout/gear1"/>
    <dgm:cxn modelId="{CDADB053-2675-5B48-B6C4-3157549B036E}" type="presOf" srcId="{A9DDB690-1DB1-F743-9697-5420581A4E59}" destId="{0CA463F3-6067-4242-8B69-7411D959D57B}" srcOrd="1" destOrd="0" presId="urn:microsoft.com/office/officeart/2005/8/layout/gear1"/>
    <dgm:cxn modelId="{E6549B6A-0064-3F45-82CD-4B02A8174CA4}" type="presOf" srcId="{3EB12A89-0E8A-744C-9503-5788423A1C39}" destId="{F7DB09CC-D8C5-7340-A76B-05BE22DFB74D}" srcOrd="0" destOrd="0" presId="urn:microsoft.com/office/officeart/2005/8/layout/gear1"/>
    <dgm:cxn modelId="{30B2796B-D9A6-094C-AC6B-4C7B56F250F3}" srcId="{3EB12A89-0E8A-744C-9503-5788423A1C39}" destId="{A9DDB690-1DB1-F743-9697-5420581A4E59}" srcOrd="0" destOrd="0" parTransId="{32362B47-E8CA-CF41-8888-51A30B67AC2B}" sibTransId="{2BF03965-9087-E54D-8C02-116DF56B33C3}"/>
    <dgm:cxn modelId="{4A12D4A0-6E5B-6644-9039-86373A829E3A}" type="presOf" srcId="{A9DDB690-1DB1-F743-9697-5420581A4E59}" destId="{D8631A28-DA7F-4548-8BF7-C3A70874D584}" srcOrd="0" destOrd="0" presId="urn:microsoft.com/office/officeart/2005/8/layout/gear1"/>
    <dgm:cxn modelId="{10A587E5-7805-B445-9D5C-88AAB477A920}" type="presOf" srcId="{A9DDB690-1DB1-F743-9697-5420581A4E59}" destId="{2CB73ED6-DEB9-1244-AB82-A2A97A5B7F8B}" srcOrd="2" destOrd="0" presId="urn:microsoft.com/office/officeart/2005/8/layout/gear1"/>
    <dgm:cxn modelId="{3D8F18E6-DB7F-F645-A5B4-65589A394A92}" type="presOf" srcId="{973D2A91-86BE-4F4A-8AAC-C5A85914FFFA}" destId="{1D43D909-92E0-9D4F-8C4B-7635BE9217AF}" srcOrd="0" destOrd="0" presId="urn:microsoft.com/office/officeart/2005/8/layout/gear1"/>
    <dgm:cxn modelId="{3E898F1D-DFD8-CD43-94E3-AD4C8795D5BB}" type="presParOf" srcId="{F7DB09CC-D8C5-7340-A76B-05BE22DFB74D}" destId="{D8631A28-DA7F-4548-8BF7-C3A70874D584}" srcOrd="0" destOrd="0" presId="urn:microsoft.com/office/officeart/2005/8/layout/gear1"/>
    <dgm:cxn modelId="{E2DEA8F2-C962-5340-9BA4-E153E265B8A3}" type="presParOf" srcId="{F7DB09CC-D8C5-7340-A76B-05BE22DFB74D}" destId="{0CA463F3-6067-4242-8B69-7411D959D57B}" srcOrd="1" destOrd="0" presId="urn:microsoft.com/office/officeart/2005/8/layout/gear1"/>
    <dgm:cxn modelId="{7E63FD1E-D981-F248-9CF7-70147607CC3B}" type="presParOf" srcId="{F7DB09CC-D8C5-7340-A76B-05BE22DFB74D}" destId="{2CB73ED6-DEB9-1244-AB82-A2A97A5B7F8B}" srcOrd="2" destOrd="0" presId="urn:microsoft.com/office/officeart/2005/8/layout/gear1"/>
    <dgm:cxn modelId="{ABE58AD4-7017-C94A-B85C-F0D8513D6830}" type="presParOf" srcId="{F7DB09CC-D8C5-7340-A76B-05BE22DFB74D}" destId="{8393E2BE-AD17-B84A-B0FC-CC17D6ECA979}" srcOrd="3" destOrd="0" presId="urn:microsoft.com/office/officeart/2005/8/layout/gear1"/>
    <dgm:cxn modelId="{429DBC14-8D97-1B48-892E-CA1D8A3FCD1A}" type="presParOf" srcId="{F7DB09CC-D8C5-7340-A76B-05BE22DFB74D}" destId="{90FC43A9-51C8-0247-BCED-657FBF619415}" srcOrd="4" destOrd="0" presId="urn:microsoft.com/office/officeart/2005/8/layout/gear1"/>
    <dgm:cxn modelId="{6DFAA628-2A8B-264A-958E-DB99C9CC034F}" type="presParOf" srcId="{F7DB09CC-D8C5-7340-A76B-05BE22DFB74D}" destId="{2DA7E5E7-4808-B14C-B8A5-7F5E2A7032DC}" srcOrd="5" destOrd="0" presId="urn:microsoft.com/office/officeart/2005/8/layout/gear1"/>
    <dgm:cxn modelId="{D5FA46F7-D887-154D-8B99-A38DF68AFCBB}" type="presParOf" srcId="{F7DB09CC-D8C5-7340-A76B-05BE22DFB74D}" destId="{BC36BC0B-CE5D-CE40-86B9-59D1F2F6AADB}" srcOrd="6" destOrd="0" presId="urn:microsoft.com/office/officeart/2005/8/layout/gear1"/>
    <dgm:cxn modelId="{B6D448F3-38C6-B447-838D-8EA19370A98E}" type="presParOf" srcId="{F7DB09CC-D8C5-7340-A76B-05BE22DFB74D}" destId="{1D43D909-92E0-9D4F-8C4B-7635BE9217A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BDA27-ADC3-554E-8D8D-2F399A2E81FD}">
      <dsp:nvSpPr>
        <dsp:cNvPr id="0" name=""/>
        <dsp:cNvSpPr/>
      </dsp:nvSpPr>
      <dsp:spPr>
        <a:xfrm>
          <a:off x="6858895" y="732830"/>
          <a:ext cx="2856686" cy="28566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213" tIns="31750" rIns="157213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/>
            <a:t>Validação dos Inputs</a:t>
          </a:r>
          <a:endParaRPr lang="pt-PT" sz="2500" kern="1200" dirty="0"/>
        </a:p>
      </dsp:txBody>
      <dsp:txXfrm>
        <a:off x="7277247" y="1151182"/>
        <a:ext cx="2019982" cy="2019982"/>
      </dsp:txXfrm>
    </dsp:sp>
    <dsp:sp modelId="{A55F2097-50F8-EA4C-B30A-674E372F00BE}">
      <dsp:nvSpPr>
        <dsp:cNvPr id="0" name=""/>
        <dsp:cNvSpPr/>
      </dsp:nvSpPr>
      <dsp:spPr>
        <a:xfrm>
          <a:off x="4573546" y="732830"/>
          <a:ext cx="2856686" cy="28566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213" tIns="31750" rIns="157213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/>
            <a:t>Tipos de Dados</a:t>
          </a:r>
          <a:endParaRPr lang="pt-PT" sz="2500" kern="1200" dirty="0"/>
        </a:p>
      </dsp:txBody>
      <dsp:txXfrm>
        <a:off x="4991898" y="1151182"/>
        <a:ext cx="2019982" cy="2019982"/>
      </dsp:txXfrm>
    </dsp:sp>
    <dsp:sp modelId="{73A2A854-0110-2C44-97F0-E998D3489A85}">
      <dsp:nvSpPr>
        <dsp:cNvPr id="0" name=""/>
        <dsp:cNvSpPr/>
      </dsp:nvSpPr>
      <dsp:spPr>
        <a:xfrm>
          <a:off x="2288196" y="732830"/>
          <a:ext cx="2856686" cy="28566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213" tIns="31750" rIns="157213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/>
            <a:t>Conhecer os limites</a:t>
          </a:r>
          <a:endParaRPr lang="pt-PT" sz="2500" kern="1200" dirty="0"/>
        </a:p>
      </dsp:txBody>
      <dsp:txXfrm>
        <a:off x="2706548" y="1151182"/>
        <a:ext cx="2019982" cy="2019982"/>
      </dsp:txXfrm>
    </dsp:sp>
    <dsp:sp modelId="{F608B234-2920-D042-8BE8-AFC980B6D6E0}">
      <dsp:nvSpPr>
        <dsp:cNvPr id="0" name=""/>
        <dsp:cNvSpPr/>
      </dsp:nvSpPr>
      <dsp:spPr>
        <a:xfrm>
          <a:off x="1" y="732830"/>
          <a:ext cx="2856686" cy="28566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213" tIns="31750" rIns="157213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/>
            <a:t>Recuperação</a:t>
          </a:r>
          <a:endParaRPr lang="pt-PT" sz="2500" kern="1200" dirty="0"/>
        </a:p>
      </dsp:txBody>
      <dsp:txXfrm>
        <a:off x="418353" y="1151182"/>
        <a:ext cx="2019982" cy="2019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4E0F0-C76C-FF40-93EF-B3E44FB2DA9A}">
      <dsp:nvSpPr>
        <dsp:cNvPr id="0" name=""/>
        <dsp:cNvSpPr/>
      </dsp:nvSpPr>
      <dsp:spPr>
        <a:xfrm>
          <a:off x="3217544" y="2190649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Intervalo</a:t>
          </a:r>
        </a:p>
      </dsp:txBody>
      <dsp:txXfrm>
        <a:off x="3455401" y="2394893"/>
        <a:ext cx="1059931" cy="910146"/>
      </dsp:txXfrm>
    </dsp:sp>
    <dsp:sp modelId="{A0E488D9-F87E-6D41-B494-E9B0E732DDD1}">
      <dsp:nvSpPr>
        <dsp:cNvPr id="0" name=""/>
        <dsp:cNvSpPr/>
      </dsp:nvSpPr>
      <dsp:spPr>
        <a:xfrm>
          <a:off x="3254184" y="2780341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FA596-4425-394E-8B57-ECF3E3AD1184}">
      <dsp:nvSpPr>
        <dsp:cNvPr id="0" name=""/>
        <dsp:cNvSpPr/>
      </dsp:nvSpPr>
      <dsp:spPr>
        <a:xfrm>
          <a:off x="1896042" y="1461706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2694-861B-CD47-9238-CE52E7C2E312}">
      <dsp:nvSpPr>
        <dsp:cNvPr id="0" name=""/>
        <dsp:cNvSpPr/>
      </dsp:nvSpPr>
      <dsp:spPr>
        <a:xfrm>
          <a:off x="2948032" y="2605428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F9A41-EB91-034E-8FEB-1DDE3AE851AF}">
      <dsp:nvSpPr>
        <dsp:cNvPr id="0" name=""/>
        <dsp:cNvSpPr/>
      </dsp:nvSpPr>
      <dsp:spPr>
        <a:xfrm>
          <a:off x="4539045" y="1457885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Razoabilidade</a:t>
          </a:r>
        </a:p>
      </dsp:txBody>
      <dsp:txXfrm>
        <a:off x="4776902" y="1662129"/>
        <a:ext cx="1059931" cy="910146"/>
      </dsp:txXfrm>
    </dsp:sp>
    <dsp:sp modelId="{8D2A7468-78DB-8A4C-AD4A-DEBB29EC535B}">
      <dsp:nvSpPr>
        <dsp:cNvPr id="0" name=""/>
        <dsp:cNvSpPr/>
      </dsp:nvSpPr>
      <dsp:spPr>
        <a:xfrm>
          <a:off x="5595920" y="2598211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FE70D-4BEC-1145-BCCD-2057E052A17D}">
      <dsp:nvSpPr>
        <dsp:cNvPr id="0" name=""/>
        <dsp:cNvSpPr/>
      </dsp:nvSpPr>
      <dsp:spPr>
        <a:xfrm>
          <a:off x="5859732" y="2188101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1CF0-80EC-584F-BC8C-05081B91723C}">
      <dsp:nvSpPr>
        <dsp:cNvPr id="0" name=""/>
        <dsp:cNvSpPr/>
      </dsp:nvSpPr>
      <dsp:spPr>
        <a:xfrm>
          <a:off x="5897187" y="2774822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037AD-C001-5247-BDC7-8BDCF97C59E6}">
      <dsp:nvSpPr>
        <dsp:cNvPr id="0" name=""/>
        <dsp:cNvSpPr/>
      </dsp:nvSpPr>
      <dsp:spPr>
        <a:xfrm>
          <a:off x="3217544" y="733188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Tamanho</a:t>
          </a:r>
        </a:p>
      </dsp:txBody>
      <dsp:txXfrm>
        <a:off x="3455401" y="937432"/>
        <a:ext cx="1059931" cy="910146"/>
      </dsp:txXfrm>
    </dsp:sp>
    <dsp:sp modelId="{BA6DA4E7-2278-1947-A6BC-876BE7BF052F}">
      <dsp:nvSpPr>
        <dsp:cNvPr id="0" name=""/>
        <dsp:cNvSpPr/>
      </dsp:nvSpPr>
      <dsp:spPr>
        <a:xfrm>
          <a:off x="4269534" y="758236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3B63C-C512-0843-93F0-446CE8A56B45}">
      <dsp:nvSpPr>
        <dsp:cNvPr id="0" name=""/>
        <dsp:cNvSpPr/>
      </dsp:nvSpPr>
      <dsp:spPr>
        <a:xfrm>
          <a:off x="4539045" y="0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48EE7-4383-A14E-9037-28A837491C2A}">
      <dsp:nvSpPr>
        <dsp:cNvPr id="0" name=""/>
        <dsp:cNvSpPr/>
      </dsp:nvSpPr>
      <dsp:spPr>
        <a:xfrm>
          <a:off x="4582199" y="584173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0E78E-B6A0-DC40-8D62-740BDEAE55B8}">
      <dsp:nvSpPr>
        <dsp:cNvPr id="0" name=""/>
        <dsp:cNvSpPr/>
      </dsp:nvSpPr>
      <dsp:spPr>
        <a:xfrm>
          <a:off x="5859732" y="730216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Formato</a:t>
          </a:r>
        </a:p>
      </dsp:txBody>
      <dsp:txXfrm>
        <a:off x="6097589" y="934460"/>
        <a:ext cx="1059931" cy="910146"/>
      </dsp:txXfrm>
    </dsp:sp>
    <dsp:sp modelId="{65280172-2C08-8048-9C31-BC2C7D2012F3}">
      <dsp:nvSpPr>
        <dsp:cNvPr id="0" name=""/>
        <dsp:cNvSpPr/>
      </dsp:nvSpPr>
      <dsp:spPr>
        <a:xfrm>
          <a:off x="7188562" y="1314389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2377-08C3-5541-B35D-8F725E2122B5}">
      <dsp:nvSpPr>
        <dsp:cNvPr id="0" name=""/>
        <dsp:cNvSpPr/>
      </dsp:nvSpPr>
      <dsp:spPr>
        <a:xfrm>
          <a:off x="7181233" y="1471470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10D65-9E86-C74D-82D6-8AA8C9848AD0}">
      <dsp:nvSpPr>
        <dsp:cNvPr id="0" name=""/>
        <dsp:cNvSpPr/>
      </dsp:nvSpPr>
      <dsp:spPr>
        <a:xfrm>
          <a:off x="7480871" y="1495245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BC569-2DE3-1E4D-9C30-0B355601E1B0}">
      <dsp:nvSpPr>
        <dsp:cNvPr id="0" name=""/>
        <dsp:cNvSpPr/>
      </dsp:nvSpPr>
      <dsp:spPr>
        <a:xfrm>
          <a:off x="7181233" y="14009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Tipo</a:t>
          </a:r>
        </a:p>
      </dsp:txBody>
      <dsp:txXfrm>
        <a:off x="7419090" y="218253"/>
        <a:ext cx="1059931" cy="910146"/>
      </dsp:txXfrm>
    </dsp:sp>
    <dsp:sp modelId="{EA1E429A-AA1D-8247-9D1D-553CF939DCD5}">
      <dsp:nvSpPr>
        <dsp:cNvPr id="0" name=""/>
        <dsp:cNvSpPr/>
      </dsp:nvSpPr>
      <dsp:spPr>
        <a:xfrm>
          <a:off x="8510063" y="604975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65E8F-BFEC-524A-9A63-C931F7FC0072}">
      <dsp:nvSpPr>
        <dsp:cNvPr id="0" name=""/>
        <dsp:cNvSpPr/>
      </dsp:nvSpPr>
      <dsp:spPr>
        <a:xfrm>
          <a:off x="8502735" y="749745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5800B-CB1E-C741-977C-E9203AD54AC4}">
      <dsp:nvSpPr>
        <dsp:cNvPr id="0" name=""/>
        <dsp:cNvSpPr/>
      </dsp:nvSpPr>
      <dsp:spPr>
        <a:xfrm>
          <a:off x="8808887" y="779038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106E-492E-0A46-95CF-D9067F51CC63}">
      <dsp:nvSpPr>
        <dsp:cNvPr id="0" name=""/>
        <dsp:cNvSpPr/>
      </dsp:nvSpPr>
      <dsp:spPr>
        <a:xfrm>
          <a:off x="8502735" y="2205083"/>
          <a:ext cx="1535644" cy="1318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Dados Obrigatórios</a:t>
          </a:r>
        </a:p>
      </dsp:txBody>
      <dsp:txXfrm>
        <a:off x="8740592" y="2409327"/>
        <a:ext cx="1059931" cy="910146"/>
      </dsp:txXfrm>
    </dsp:sp>
    <dsp:sp modelId="{E400096D-4EB9-264E-BD06-C55A961FD31A}">
      <dsp:nvSpPr>
        <dsp:cNvPr id="0" name=""/>
        <dsp:cNvSpPr/>
      </dsp:nvSpPr>
      <dsp:spPr>
        <a:xfrm>
          <a:off x="8807258" y="3359844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0BC7-B26F-0341-A3B8-66102F2643BF}">
      <dsp:nvSpPr>
        <dsp:cNvPr id="0" name=""/>
        <dsp:cNvSpPr/>
      </dsp:nvSpPr>
      <dsp:spPr>
        <a:xfrm>
          <a:off x="7181233" y="2926809"/>
          <a:ext cx="1535644" cy="1318634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6396C-71DE-5440-9109-49EE9A6116F2}">
      <dsp:nvSpPr>
        <dsp:cNvPr id="0" name=""/>
        <dsp:cNvSpPr/>
      </dsp:nvSpPr>
      <dsp:spPr>
        <a:xfrm>
          <a:off x="8522276" y="3505463"/>
          <a:ext cx="179131" cy="15453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1A28-DA7F-4548-8BF7-C3A70874D584}">
      <dsp:nvSpPr>
        <dsp:cNvPr id="0" name=""/>
        <dsp:cNvSpPr/>
      </dsp:nvSpPr>
      <dsp:spPr>
        <a:xfrm>
          <a:off x="3937471" y="1490791"/>
          <a:ext cx="2342671" cy="234267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kern="1200" dirty="0" err="1"/>
            <a:t>Flay</a:t>
          </a:r>
          <a:endParaRPr lang="pt-PT" sz="2000" kern="1200" dirty="0"/>
        </a:p>
      </dsp:txBody>
      <dsp:txXfrm>
        <a:off x="4408452" y="2039550"/>
        <a:ext cx="1400709" cy="1204182"/>
      </dsp:txXfrm>
    </dsp:sp>
    <dsp:sp modelId="{8393E2BE-AD17-B84A-B0FC-CC17D6ECA979}">
      <dsp:nvSpPr>
        <dsp:cNvPr id="0" name=""/>
        <dsp:cNvSpPr/>
      </dsp:nvSpPr>
      <dsp:spPr>
        <a:xfrm>
          <a:off x="2574462" y="937068"/>
          <a:ext cx="1703761" cy="170376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b="0" kern="1200" dirty="0" err="1"/>
            <a:t>Brakeman</a:t>
          </a:r>
          <a:endParaRPr lang="pt-PT" sz="1500" kern="1200" dirty="0"/>
        </a:p>
      </dsp:txBody>
      <dsp:txXfrm>
        <a:off x="3003389" y="1368587"/>
        <a:ext cx="845907" cy="840723"/>
      </dsp:txXfrm>
    </dsp:sp>
    <dsp:sp modelId="{BC36BC0B-CE5D-CE40-86B9-59D1F2F6AADB}">
      <dsp:nvSpPr>
        <dsp:cNvPr id="0" name=""/>
        <dsp:cNvSpPr/>
      </dsp:nvSpPr>
      <dsp:spPr>
        <a:xfrm>
          <a:off x="4047338" y="1090893"/>
          <a:ext cx="2881486" cy="2881486"/>
        </a:xfrm>
        <a:prstGeom prst="circularArrow">
          <a:avLst>
            <a:gd name="adj1" fmla="val 4878"/>
            <a:gd name="adj2" fmla="val 312630"/>
            <a:gd name="adj3" fmla="val 3148180"/>
            <a:gd name="adj4" fmla="val 1521382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3D909-92E0-9D4F-8C4B-7635BE9217AF}">
      <dsp:nvSpPr>
        <dsp:cNvPr id="0" name=""/>
        <dsp:cNvSpPr/>
      </dsp:nvSpPr>
      <dsp:spPr>
        <a:xfrm>
          <a:off x="2272729" y="559811"/>
          <a:ext cx="2178684" cy="217868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3314-0646-0D41-993D-F23FD50BFB57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8C3D-671F-8F48-B1A9-297FE0DE9E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4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08C3D-671F-8F48-B1A9-297FE0DE9E8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2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5E80-E775-49B7-8420-E72E4267968A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1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F94B-2C33-415B-A083-B9CBD998D384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12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0BB-6F52-4E0B-8180-1796DBAA93EE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70EF-FFC3-4D50-8676-E0884A97765E}" type="datetime1">
              <a:rPr lang="pt-PT" smtClean="0"/>
              <a:t>21/07/20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239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3192-E4E3-4BAE-940D-362395B00636}" type="datetime1">
              <a:rPr lang="pt-PT" smtClean="0"/>
              <a:t>21/07/20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21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E00-D8AC-4022-A3AD-0DD78A24617A}" type="datetime1">
              <a:rPr lang="pt-PT" smtClean="0"/>
              <a:t>21/07/20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924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203E-CC76-4920-9F9B-9A6F3E873E2E}" type="datetime1">
              <a:rPr lang="pt-PT" smtClean="0"/>
              <a:t>21/07/20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52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E0D9EC-0156-4F05-8B9B-48A56EF1930E}" type="datetime1">
              <a:rPr lang="pt-PT" smtClean="0"/>
              <a:t>21/07/20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759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6D3-84AB-4A3E-8084-65BC533EA256}" type="datetime1">
              <a:rPr lang="pt-PT" smtClean="0"/>
              <a:t>21/07/20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60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5862-0FF4-4610-859A-7873E3D06EA7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6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560-5141-448C-B9DE-49D3083A064C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2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21/07/20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2883B2-9705-477A-B0FE-CA548233FD4B}" type="datetime1">
              <a:rPr lang="pt-PT" smtClean="0"/>
              <a:t>21/07/20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Aplicação CMD-SOAP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A.,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1186825" y="4558480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24311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2FE6-4DC3-7D4F-9A1F-23842D83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640575-64CE-BD4D-A738-DF28C9E0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Dificuldades a perceber como implementar o protocolo SOAP em Ruby.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 Aprofundar o conhecimento sobre as técnicas de desenvolvimento de Software, ficando com uma melhor noção sobre a sua importância para a construção de código seguro.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Objetivos não foram cumpridos, mas estiveram muito próximo disso.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52688E-18BA-E64E-BAB8-56A33CB7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</p:spTree>
    <p:extLst>
      <p:ext uri="{BB962C8B-B14F-4D97-AF65-F5344CB8AC3E}">
        <p14:creationId xmlns:p14="http://schemas.microsoft.com/office/powerpoint/2010/main" val="29429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Aplicação CMD-SOAP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1186825" y="4558480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35543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D699-B44E-0641-B462-143CD667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70D48-6F64-934E-B0FA-898B8E1B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 Desenvolver, em Ruby, uma aplicação comando linha que permita testar as operações do serviço SCMD, fazendo reverse </a:t>
            </a:r>
            <a:r>
              <a:rPr lang="pt-PT" dirty="0" err="1"/>
              <a:t>engineer</a:t>
            </a:r>
            <a:r>
              <a:rPr lang="pt-PT" dirty="0"/>
              <a:t> da aplicação fornecida pelo docente, CMD-SOAP.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Iremos abordar a passagem dos ficheiros fornecidos em </a:t>
            </a:r>
            <a:r>
              <a:rPr lang="pt-PT" dirty="0" err="1"/>
              <a:t>python</a:t>
            </a:r>
            <a:r>
              <a:rPr lang="pt-PT" dirty="0"/>
              <a:t> para </a:t>
            </a:r>
            <a:r>
              <a:rPr lang="pt-PT" dirty="0" err="1"/>
              <a:t>ruby</a:t>
            </a:r>
            <a:r>
              <a:rPr lang="pt-PT" dirty="0"/>
              <a:t>, as técnicas para o desenvolvimento seguro de software e modo de testar o código desenvolvido bem como as ferramentas e indicadores de qualidade.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No fim é feita uma apreciação crítica. 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60B280-C643-3B4A-950F-23414680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</p:spTree>
    <p:extLst>
      <p:ext uri="{BB962C8B-B14F-4D97-AF65-F5344CB8AC3E}">
        <p14:creationId xmlns:p14="http://schemas.microsoft.com/office/powerpoint/2010/main" val="51081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CMD-SOAP - Teste das operações do serviço SCMD (</a:t>
            </a:r>
            <a:r>
              <a:rPr lang="pt-PT" dirty="0" err="1"/>
              <a:t>Signature</a:t>
            </a:r>
            <a:r>
              <a:rPr lang="pt-PT" dirty="0"/>
              <a:t> CMD)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cs typeface="Calibri" panose="020F0502020204030204"/>
              </a:rPr>
              <a:t> </a:t>
            </a:r>
            <a:r>
              <a:rPr lang="pt-PT" i="1" dirty="0" err="1"/>
              <a:t>cmd</a:t>
            </a:r>
            <a:r>
              <a:rPr lang="pt-PT" i="1" dirty="0"/>
              <a:t> </a:t>
            </a:r>
            <a:r>
              <a:rPr lang="pt-PT" i="1" dirty="0" err="1"/>
              <a:t>soap</a:t>
            </a:r>
            <a:r>
              <a:rPr lang="pt-PT" i="1" dirty="0"/>
              <a:t> </a:t>
            </a:r>
            <a:r>
              <a:rPr lang="pt-PT" i="1" dirty="0" err="1"/>
              <a:t>msg.rb</a:t>
            </a:r>
            <a:r>
              <a:rPr lang="pt-PT" i="1" dirty="0"/>
              <a:t> </a:t>
            </a:r>
            <a:r>
              <a:rPr lang="pt-PT" dirty="0"/>
              <a:t>- Neste ficheiro é possível encontrar as funções que preparam e executam os comandos SOAP do SCMD, nomeadamente: </a:t>
            </a:r>
          </a:p>
          <a:p>
            <a:r>
              <a:rPr lang="pt-PT" dirty="0"/>
              <a:t>– </a:t>
            </a:r>
            <a:r>
              <a:rPr lang="pt-PT" dirty="0" err="1"/>
              <a:t>GetCertificate</a:t>
            </a:r>
            <a:endParaRPr lang="pt-PT" dirty="0"/>
          </a:p>
          <a:p>
            <a:br>
              <a:rPr lang="pt-PT" dirty="0"/>
            </a:br>
            <a:r>
              <a:rPr lang="pt-PT" dirty="0"/>
              <a:t>– </a:t>
            </a:r>
            <a:r>
              <a:rPr lang="pt-PT" dirty="0" err="1"/>
              <a:t>CCMovelSign</a:t>
            </a:r>
            <a:endParaRPr lang="pt-PT" dirty="0"/>
          </a:p>
          <a:p>
            <a:br>
              <a:rPr lang="pt-PT" dirty="0"/>
            </a:br>
            <a:r>
              <a:rPr lang="pt-PT" dirty="0"/>
              <a:t>– </a:t>
            </a:r>
            <a:r>
              <a:rPr lang="pt-PT" dirty="0" err="1"/>
              <a:t>CCMovelMultipleSign</a:t>
            </a:r>
            <a:r>
              <a:rPr lang="pt-PT" dirty="0"/>
              <a:t> </a:t>
            </a:r>
          </a:p>
          <a:p>
            <a:r>
              <a:rPr lang="pt-PT" dirty="0"/>
              <a:t>– </a:t>
            </a:r>
            <a:r>
              <a:rPr lang="pt-PT" dirty="0" err="1"/>
              <a:t>ValidateOtp</a:t>
            </a: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i="1" dirty="0" err="1"/>
              <a:t>cmd</a:t>
            </a:r>
            <a:r>
              <a:rPr lang="pt-PT" i="1" dirty="0"/>
              <a:t> </a:t>
            </a:r>
            <a:r>
              <a:rPr lang="pt-PT" i="1" dirty="0" err="1"/>
              <a:t>config.rb</a:t>
            </a:r>
            <a:r>
              <a:rPr lang="pt-PT" i="1" dirty="0"/>
              <a:t> - </a:t>
            </a:r>
            <a:r>
              <a:rPr lang="pt-PT" dirty="0"/>
              <a:t>Este ficheiro deve conter o </a:t>
            </a:r>
            <a:r>
              <a:rPr lang="pt-PT" dirty="0" err="1"/>
              <a:t>ApplicationId</a:t>
            </a:r>
            <a:r>
              <a:rPr lang="pt-PT" dirty="0"/>
              <a:t> fornecido pela 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i="1" dirty="0" err="1"/>
              <a:t>test</a:t>
            </a:r>
            <a:r>
              <a:rPr lang="pt-PT" i="1" dirty="0"/>
              <a:t> </a:t>
            </a:r>
            <a:r>
              <a:rPr lang="pt-PT" i="1" dirty="0" err="1"/>
              <a:t>cmd</a:t>
            </a:r>
            <a:r>
              <a:rPr lang="pt-PT" i="1" dirty="0"/>
              <a:t> </a:t>
            </a:r>
            <a:r>
              <a:rPr lang="pt-PT" i="1" dirty="0" err="1"/>
              <a:t>wsdl.rb</a:t>
            </a:r>
            <a:r>
              <a:rPr lang="pt-PT" i="1" dirty="0"/>
              <a:t> - </a:t>
            </a:r>
            <a:r>
              <a:rPr lang="pt-PT" dirty="0"/>
              <a:t>Aqui é apresentado um Menu cheio de opções que nos permite testar vários comandos SOAP do SCMD. 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</p:spTree>
    <p:extLst>
      <p:ext uri="{BB962C8B-B14F-4D97-AF65-F5344CB8AC3E}">
        <p14:creationId xmlns:p14="http://schemas.microsoft.com/office/powerpoint/2010/main" val="13735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7D20-BC0C-4C4D-8C5F-656C5279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da aplicação de testes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001FE2-53D3-A747-9432-22339D06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Quando se faz a execução de </a:t>
            </a:r>
            <a:r>
              <a:rPr lang="pt-PT" dirty="0" err="1"/>
              <a:t>ruby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cmd</a:t>
            </a:r>
            <a:r>
              <a:rPr lang="pt-PT" dirty="0"/>
              <a:t> </a:t>
            </a:r>
            <a:r>
              <a:rPr lang="pt-PT" dirty="0" err="1"/>
              <a:t>wsdl</a:t>
            </a:r>
            <a:r>
              <a:rPr lang="pt-PT" dirty="0"/>
              <a:t> é possível observar as várias opções da com- </a:t>
            </a:r>
            <a:r>
              <a:rPr lang="pt-PT" dirty="0" err="1"/>
              <a:t>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interface (CLI) da aplicação de testes. 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1BC7F1-6ED9-224F-8D41-A66C5AC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pic>
        <p:nvPicPr>
          <p:cNvPr id="1025" name="Picture 1" descr="page4image49674672">
            <a:extLst>
              <a:ext uri="{FF2B5EF4-FFF2-40B4-BE49-F238E27FC236}">
                <a16:creationId xmlns:a16="http://schemas.microsoft.com/office/drawing/2014/main" id="{F244A6B0-DCCC-8246-B7A9-B7965FC8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23" y="2807594"/>
            <a:ext cx="7385554" cy="279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E00-AC57-EA43-B1F0-82D750A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Técnicas de Desenvolvimento Seguro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D3FD98-3841-CB4E-8A85-DC04131A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F8B7E0-F657-AF44-92AE-678067858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7786"/>
              </p:ext>
            </p:extLst>
          </p:nvPr>
        </p:nvGraphicFramePr>
        <p:xfrm>
          <a:off x="1097280" y="1937399"/>
          <a:ext cx="9718430" cy="432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3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40F5-D4CF-4045-BA99-FEE1E499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Validação dos Inputs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9144F68-20D5-E44C-84C2-3F611D0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9993FAAD-63BE-8346-9782-1B6EA3ED7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411190"/>
              </p:ext>
            </p:extLst>
          </p:nvPr>
        </p:nvGraphicFramePr>
        <p:xfrm>
          <a:off x="159268" y="1975850"/>
          <a:ext cx="11934423" cy="424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7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61859-3C92-4BAF-B532-6C436093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Ferramentas e Indicadores de Qualidade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F7F5464-E3AE-4BF7-B47E-3D157F73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3E69D37-0F46-BE44-8335-C452B8C9F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94427"/>
              </p:ext>
            </p:extLst>
          </p:nvPr>
        </p:nvGraphicFramePr>
        <p:xfrm>
          <a:off x="1622735" y="1891906"/>
          <a:ext cx="8300883" cy="425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87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479F3-4E05-4753-84D4-F4414F24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prático do </a:t>
            </a:r>
            <a:r>
              <a:rPr lang="pt-PT" dirty="0" err="1"/>
              <a:t>Flay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CC46890-6654-4B29-A712-808CA5BA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pic>
        <p:nvPicPr>
          <p:cNvPr id="5" name="Marcador de Posição de Conteúdo 23" descr="Uma imagem com captura de ecrã, monitor, sentado, ecrã&#10;&#10;Descrição gerada automaticamente">
            <a:extLst>
              <a:ext uri="{FF2B5EF4-FFF2-40B4-BE49-F238E27FC236}">
                <a16:creationId xmlns:a16="http://schemas.microsoft.com/office/drawing/2014/main" id="{80AC9B5D-DEB1-4143-94AA-AD44848AC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1" y="4157260"/>
            <a:ext cx="4194094" cy="14087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0D7E99-050D-404D-8CD6-EF2B0963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1" y="2151535"/>
            <a:ext cx="4144556" cy="1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01B5-FBD4-4D4A-89B7-BEBF3F2C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Testar 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939BF7-3937-404E-9D9B-56DF7DB6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Ao selecionar a opção número 2 na linha de comandos o output seria o seguinte: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As restantes opções são testadas de igual forma.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D68700-B00C-4F83-B7FC-A51C3A6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Cruz C., Meireles A.</a:t>
            </a:r>
          </a:p>
        </p:txBody>
      </p:sp>
      <p:pic>
        <p:nvPicPr>
          <p:cNvPr id="6" name="Imagem 5" descr="Uma imagem com pássaro, árvore&#10;&#10;Descrição gerada automaticamente">
            <a:extLst>
              <a:ext uri="{FF2B5EF4-FFF2-40B4-BE49-F238E27FC236}">
                <a16:creationId xmlns:a16="http://schemas.microsoft.com/office/drawing/2014/main" id="{A9AE643C-C464-4AD1-9F7C-8C4D8A106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07" y="2228481"/>
            <a:ext cx="6645482" cy="25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9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403</Words>
  <Application>Microsoft Macintosh PowerPoint</Application>
  <PresentationFormat>Ecrã Panorâmico</PresentationFormat>
  <Paragraphs>67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Retrospetiva</vt:lpstr>
      <vt:lpstr>Aplicação CMD-SOAP</vt:lpstr>
      <vt:lpstr>Introdução</vt:lpstr>
      <vt:lpstr>CMD-SOAP - Teste das operações do serviço SCMD (Signature CMD) </vt:lpstr>
      <vt:lpstr>Utilização da aplicação de testes </vt:lpstr>
      <vt:lpstr>Técnicas de Desenvolvimento Seguro</vt:lpstr>
      <vt:lpstr>Validação dos Inputs</vt:lpstr>
      <vt:lpstr>Ferramentas e Indicadores de Qualidade</vt:lpstr>
      <vt:lpstr>Exemplo prático do Flay</vt:lpstr>
      <vt:lpstr>Testar o Código</vt:lpstr>
      <vt:lpstr>Conclusão</vt:lpstr>
      <vt:lpstr>Aplicação CMD-SOAP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e técnicas de Compiler warnings</dc:title>
  <dc:creator>Carla Isabel Novais da Cruz</dc:creator>
  <cp:lastModifiedBy>Carla Isabel Novais da Cruz</cp:lastModifiedBy>
  <cp:revision>15</cp:revision>
  <dcterms:created xsi:type="dcterms:W3CDTF">2020-06-01T08:23:19Z</dcterms:created>
  <dcterms:modified xsi:type="dcterms:W3CDTF">2020-07-21T14:02:24Z</dcterms:modified>
</cp:coreProperties>
</file>