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59" r:id="rId6"/>
    <p:sldId id="265" r:id="rId7"/>
    <p:sldId id="266" r:id="rId8"/>
    <p:sldId id="264" r:id="rId9"/>
    <p:sldId id="269" r:id="rId10"/>
    <p:sldId id="260" r:id="rId11"/>
    <p:sldId id="261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15153-8AD3-5498-24FC-82B1FE6A1AD3}" v="84" dt="2020-07-21T18:24:24.282"/>
    <p1510:client id="{AB4A5842-4DDC-471F-B22F-4D6210F96680}" v="2" dt="2020-07-22T02:20:20.703"/>
    <p1510:client id="{C9A508FA-9064-4A2C-9731-33C06B89945E}" v="7" dt="2020-07-21T18:25:13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B3824-5FC9-40F3-8E0A-1670AE191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224" y="2071560"/>
            <a:ext cx="10079727" cy="1480843"/>
          </a:xfrm>
        </p:spPr>
        <p:txBody>
          <a:bodyPr>
            <a:noAutofit/>
          </a:bodyPr>
          <a:lstStyle/>
          <a:p>
            <a:pPr algn="ctr"/>
            <a:r>
              <a:rPr lang="pt-PT" sz="3600" i="1" dirty="0">
                <a:ea typeface="+mj-lt"/>
                <a:cs typeface="+mj-lt"/>
              </a:rPr>
              <a:t>Reverse </a:t>
            </a:r>
            <a:r>
              <a:rPr lang="pt-PT" sz="3600" i="1" dirty="0" err="1">
                <a:ea typeface="+mj-lt"/>
                <a:cs typeface="+mj-lt"/>
              </a:rPr>
              <a:t>engineer</a:t>
            </a:r>
            <a:r>
              <a:rPr lang="pt-PT" sz="3600" dirty="0">
                <a:ea typeface="+mj-lt"/>
                <a:cs typeface="+mj-lt"/>
              </a:rPr>
              <a:t> da aplicação CMD-SOAP</a:t>
            </a:r>
            <a:br>
              <a:rPr lang="pt-PT" sz="3600" dirty="0">
                <a:ea typeface="+mj-lt"/>
                <a:cs typeface="+mj-lt"/>
              </a:rPr>
            </a:br>
            <a:br>
              <a:rPr lang="pt-PT" sz="3600" dirty="0">
                <a:ea typeface="+mj-lt"/>
                <a:cs typeface="+mj-lt"/>
              </a:rPr>
            </a:br>
            <a:r>
              <a:rPr lang="pt-PT" sz="2800" i="1" dirty="0">
                <a:ea typeface="+mj-lt"/>
                <a:cs typeface="+mj-lt"/>
              </a:rPr>
              <a:t>Linguagem - PHP</a:t>
            </a:r>
            <a:endParaRPr lang="pt-PT" i="1" dirty="0"/>
          </a:p>
        </p:txBody>
      </p:sp>
      <p:pic>
        <p:nvPicPr>
          <p:cNvPr id="5" name="Imagem 4" descr="Uma imagem com desenho, relógio&#10;&#10;Descrição gerada automaticamente">
            <a:extLst>
              <a:ext uri="{FF2B5EF4-FFF2-40B4-BE49-F238E27FC236}">
                <a16:creationId xmlns:a16="http://schemas.microsoft.com/office/drawing/2014/main" id="{8E1386CD-C093-4E41-8BBD-ED0FB3134D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6" t="25703" r="26187" b="26209"/>
          <a:stretch/>
        </p:blipFill>
        <p:spPr>
          <a:xfrm>
            <a:off x="10592082" y="0"/>
            <a:ext cx="1599918" cy="8022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C26DA27-98E3-4979-A24E-CACF8A7DFBF4}"/>
              </a:ext>
            </a:extLst>
          </p:cNvPr>
          <p:cNvSpPr txBox="1"/>
          <p:nvPr/>
        </p:nvSpPr>
        <p:spPr>
          <a:xfrm>
            <a:off x="8072306" y="5186493"/>
            <a:ext cx="3199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>
                <a:latin typeface="Comic Sans MS" panose="030F0702030302020204" pitchFamily="66" charset="0"/>
              </a:rPr>
              <a:t>A82202 - Joel Gama</a:t>
            </a:r>
          </a:p>
          <a:p>
            <a:pPr algn="r"/>
            <a:r>
              <a:rPr lang="pt-PT">
                <a:latin typeface="Comic Sans MS" panose="030F0702030302020204" pitchFamily="66" charset="0"/>
              </a:rPr>
              <a:t>A82491 - Tiago Pinheiro</a:t>
            </a:r>
          </a:p>
          <a:p>
            <a:pPr algn="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97D875-F6A8-4D17-A464-48772970634D}"/>
              </a:ext>
            </a:extLst>
          </p:cNvPr>
          <p:cNvSpPr txBox="1"/>
          <p:nvPr/>
        </p:nvSpPr>
        <p:spPr>
          <a:xfrm>
            <a:off x="468811" y="620445"/>
            <a:ext cx="659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latin typeface="Comic Sans MS" panose="030F0702030302020204" pitchFamily="66" charset="0"/>
              </a:rPr>
              <a:t>Perfil de Criptografia e Segurança da Informação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A70BAC-BAD5-442A-A0B3-6E84A6AD1F1A}"/>
              </a:ext>
            </a:extLst>
          </p:cNvPr>
          <p:cNvSpPr txBox="1"/>
          <p:nvPr/>
        </p:nvSpPr>
        <p:spPr>
          <a:xfrm>
            <a:off x="469783" y="243627"/>
            <a:ext cx="651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latin typeface="Comic Sans MS" panose="030F0702030302020204" pitchFamily="66" charset="0"/>
              </a:rPr>
              <a:t>Universidade do Minho – Departamento de Informática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E8E352-F8CE-4ED0-9F84-ECB4A9F4FF5D}"/>
              </a:ext>
            </a:extLst>
          </p:cNvPr>
          <p:cNvSpPr txBox="1"/>
          <p:nvPr/>
        </p:nvSpPr>
        <p:spPr>
          <a:xfrm>
            <a:off x="473162" y="995316"/>
            <a:ext cx="49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Engenharia de Segurança</a:t>
            </a:r>
          </a:p>
        </p:txBody>
      </p:sp>
    </p:spTree>
    <p:extLst>
      <p:ext uri="{BB962C8B-B14F-4D97-AF65-F5344CB8AC3E}">
        <p14:creationId xmlns:p14="http://schemas.microsoft.com/office/powerpoint/2010/main" val="299049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B3824-5FC9-40F3-8E0A-1670AE191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224" y="2071560"/>
            <a:ext cx="10079727" cy="1480843"/>
          </a:xfrm>
        </p:spPr>
        <p:txBody>
          <a:bodyPr>
            <a:noAutofit/>
          </a:bodyPr>
          <a:lstStyle/>
          <a:p>
            <a:pPr algn="ctr"/>
            <a:r>
              <a:rPr lang="pt-PT" sz="3600" i="1" dirty="0">
                <a:ea typeface="+mj-lt"/>
                <a:cs typeface="+mj-lt"/>
              </a:rPr>
              <a:t>Reverse </a:t>
            </a:r>
            <a:r>
              <a:rPr lang="pt-PT" sz="3600" i="1" dirty="0" err="1">
                <a:ea typeface="+mj-lt"/>
                <a:cs typeface="+mj-lt"/>
              </a:rPr>
              <a:t>engineer</a:t>
            </a:r>
            <a:r>
              <a:rPr lang="pt-PT" sz="3600" dirty="0">
                <a:ea typeface="+mj-lt"/>
                <a:cs typeface="+mj-lt"/>
              </a:rPr>
              <a:t> da aplicação CMD-SOAP</a:t>
            </a:r>
            <a:br>
              <a:rPr lang="pt-PT" sz="3600" dirty="0">
                <a:ea typeface="+mj-lt"/>
                <a:cs typeface="+mj-lt"/>
              </a:rPr>
            </a:br>
            <a:br>
              <a:rPr lang="pt-PT" sz="3600" dirty="0">
                <a:ea typeface="+mj-lt"/>
                <a:cs typeface="+mj-lt"/>
              </a:rPr>
            </a:br>
            <a:r>
              <a:rPr lang="pt-PT" sz="2800" i="1" dirty="0">
                <a:ea typeface="+mj-lt"/>
                <a:cs typeface="+mj-lt"/>
              </a:rPr>
              <a:t>Linguagem - PHP</a:t>
            </a:r>
            <a:endParaRPr lang="pt-PT" i="1" dirty="0"/>
          </a:p>
        </p:txBody>
      </p:sp>
      <p:pic>
        <p:nvPicPr>
          <p:cNvPr id="5" name="Imagem 4" descr="Uma imagem com desenho, relógio&#10;&#10;Descrição gerada automaticamente">
            <a:extLst>
              <a:ext uri="{FF2B5EF4-FFF2-40B4-BE49-F238E27FC236}">
                <a16:creationId xmlns:a16="http://schemas.microsoft.com/office/drawing/2014/main" id="{8E1386CD-C093-4E41-8BBD-ED0FB3134D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6" t="25703" r="26187" b="26209"/>
          <a:stretch/>
        </p:blipFill>
        <p:spPr>
          <a:xfrm>
            <a:off x="10592082" y="0"/>
            <a:ext cx="1599918" cy="8022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C26DA27-98E3-4979-A24E-CACF8A7DFBF4}"/>
              </a:ext>
            </a:extLst>
          </p:cNvPr>
          <p:cNvSpPr txBox="1"/>
          <p:nvPr/>
        </p:nvSpPr>
        <p:spPr>
          <a:xfrm>
            <a:off x="8072306" y="5186493"/>
            <a:ext cx="3199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>
                <a:latin typeface="Comic Sans MS" panose="030F0702030302020204" pitchFamily="66" charset="0"/>
              </a:rPr>
              <a:t>A82202 - Joel Gama</a:t>
            </a:r>
          </a:p>
          <a:p>
            <a:pPr algn="r"/>
            <a:r>
              <a:rPr lang="pt-PT">
                <a:latin typeface="Comic Sans MS" panose="030F0702030302020204" pitchFamily="66" charset="0"/>
              </a:rPr>
              <a:t>A82491 - Tiago Pinheiro</a:t>
            </a:r>
          </a:p>
          <a:p>
            <a:pPr algn="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97D875-F6A8-4D17-A464-48772970634D}"/>
              </a:ext>
            </a:extLst>
          </p:cNvPr>
          <p:cNvSpPr txBox="1"/>
          <p:nvPr/>
        </p:nvSpPr>
        <p:spPr>
          <a:xfrm>
            <a:off x="468811" y="620445"/>
            <a:ext cx="659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latin typeface="Comic Sans MS" panose="030F0702030302020204" pitchFamily="66" charset="0"/>
              </a:rPr>
              <a:t>Perfil de Criptografia e Segurança da Informação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A70BAC-BAD5-442A-A0B3-6E84A6AD1F1A}"/>
              </a:ext>
            </a:extLst>
          </p:cNvPr>
          <p:cNvSpPr txBox="1"/>
          <p:nvPr/>
        </p:nvSpPr>
        <p:spPr>
          <a:xfrm>
            <a:off x="469783" y="243627"/>
            <a:ext cx="651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latin typeface="Comic Sans MS" panose="030F0702030302020204" pitchFamily="66" charset="0"/>
              </a:rPr>
              <a:t>Universidade do Minho – Departamento de Informática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E8E352-F8CE-4ED0-9F84-ECB4A9F4FF5D}"/>
              </a:ext>
            </a:extLst>
          </p:cNvPr>
          <p:cNvSpPr txBox="1"/>
          <p:nvPr/>
        </p:nvSpPr>
        <p:spPr>
          <a:xfrm>
            <a:off x="473162" y="995316"/>
            <a:ext cx="49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Engenharia de Segurança</a:t>
            </a:r>
          </a:p>
        </p:txBody>
      </p:sp>
    </p:spTree>
    <p:extLst>
      <p:ext uri="{BB962C8B-B14F-4D97-AF65-F5344CB8AC3E}">
        <p14:creationId xmlns:p14="http://schemas.microsoft.com/office/powerpoint/2010/main" val="3637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ED81136-FBE2-4D1A-A746-AEDE89E4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Implementação</a:t>
            </a:r>
          </a:p>
        </p:txBody>
      </p:sp>
      <p:pic>
        <p:nvPicPr>
          <p:cNvPr id="4" name="Imagem 4" descr="Uma imagem com captura de ecrã, pássaro&#10;&#10;Descrição gerada automaticamente">
            <a:extLst>
              <a:ext uri="{FF2B5EF4-FFF2-40B4-BE49-F238E27FC236}">
                <a16:creationId xmlns:a16="http://schemas.microsoft.com/office/drawing/2014/main" id="{C9C44663-1F55-4C2D-B7A3-27AB701CD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4854" y="2414586"/>
            <a:ext cx="7214533" cy="232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8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ED81136-FBE2-4D1A-A746-AEDE89E4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pt-PT"/>
              <a:t>Implementação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49E268D-C0A6-41B8-B10C-CBC57808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796" y="565811"/>
            <a:ext cx="5702903" cy="47202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1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ED81136-FBE2-4D1A-A746-AEDE89E4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pt-PT"/>
              <a:t>Implementação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EB5035-2BC6-4A9B-9D9D-50D847584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pic>
        <p:nvPicPr>
          <p:cNvPr id="4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80E33C18-1C0C-4DD0-9EBD-D8DA8B23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88" y="219429"/>
            <a:ext cx="5916963" cy="56963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50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ED81136-FBE2-4D1A-A746-AEDE89E4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Implementação</a:t>
            </a:r>
          </a:p>
        </p:txBody>
      </p:sp>
      <p:pic>
        <p:nvPicPr>
          <p:cNvPr id="4" name="Imagem 4" descr="Uma imagem com captura de ecrã, pássaro&#10;&#10;Descrição gerada automaticamente">
            <a:extLst>
              <a:ext uri="{FF2B5EF4-FFF2-40B4-BE49-F238E27FC236}">
                <a16:creationId xmlns:a16="http://schemas.microsoft.com/office/drawing/2014/main" id="{F4770236-0379-4A40-B0D3-B53946BAC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1129" y="2546564"/>
            <a:ext cx="5951029" cy="21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1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856A6-9186-4F78-B2C4-8F7087A2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8C298E-51BF-47D3-A708-9585A8526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Input: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dirty="0"/>
              <a:t>Menos de dois argumentos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dirty="0"/>
              <a:t>Dois argumentos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dirty="0"/>
              <a:t>Mais de dois argumentos</a:t>
            </a:r>
          </a:p>
        </p:txBody>
      </p:sp>
    </p:spTree>
    <p:extLst>
      <p:ext uri="{BB962C8B-B14F-4D97-AF65-F5344CB8AC3E}">
        <p14:creationId xmlns:p14="http://schemas.microsoft.com/office/powerpoint/2010/main" val="296944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ABE5D-5845-4CEF-8E4E-F74C4BC6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>
                <a:ea typeface="+mj-lt"/>
                <a:cs typeface="+mj-lt"/>
              </a:rPr>
              <a:t>Técnicas de desenvolvimento seguro de software</a:t>
            </a:r>
            <a:endParaRPr lang="pt-PT" sz="28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A4BBD9-71FC-416D-BA7B-B13E9A26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Validação de Input</a:t>
            </a:r>
            <a:endParaRPr lang="en-US" dirty="0">
              <a:ea typeface="+mn-lt"/>
              <a:cs typeface="+mn-lt"/>
            </a:endParaRPr>
          </a:p>
          <a:p>
            <a:r>
              <a:rPr lang="pt-PT" i="1" dirty="0" err="1"/>
              <a:t>Naming</a:t>
            </a:r>
            <a:r>
              <a:rPr lang="pt-PT" i="1" dirty="0"/>
              <a:t> </a:t>
            </a:r>
            <a:r>
              <a:rPr lang="pt-PT" i="1" dirty="0" err="1"/>
              <a:t>conventions</a:t>
            </a:r>
            <a:r>
              <a:rPr lang="pt-PT" dirty="0"/>
              <a:t> e Indentação</a:t>
            </a:r>
            <a:endParaRPr lang="pt-PT" dirty="0">
              <a:ea typeface="+mn-lt"/>
              <a:cs typeface="+mn-lt"/>
            </a:endParaRPr>
          </a:p>
          <a:p>
            <a:r>
              <a:rPr lang="pt-PT" i="1" dirty="0" err="1">
                <a:solidFill>
                  <a:srgbClr val="FF0000"/>
                </a:solidFill>
              </a:rPr>
              <a:t>Coding</a:t>
            </a:r>
            <a:r>
              <a:rPr lang="pt-PT" dirty="0">
                <a:solidFill>
                  <a:srgbClr val="FF0000"/>
                </a:solidFill>
              </a:rPr>
              <a:t> standards não respeitados</a:t>
            </a:r>
          </a:p>
        </p:txBody>
      </p:sp>
    </p:spTree>
    <p:extLst>
      <p:ext uri="{BB962C8B-B14F-4D97-AF65-F5344CB8AC3E}">
        <p14:creationId xmlns:p14="http://schemas.microsoft.com/office/powerpoint/2010/main" val="21354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1F920-286C-4FA4-86B3-17948747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PT">
                <a:ea typeface="+mj-lt"/>
                <a:cs typeface="+mj-lt"/>
              </a:rPr>
              <a:t>Ferramentas e indicadores de qualidade de software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B593EA-3B13-4C15-814F-1B582CE73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pt-PT">
                <a:ea typeface="+mn-lt"/>
                <a:cs typeface="+mn-lt"/>
              </a:rPr>
              <a:t>PHP Code Sniffer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89A9D824-31F4-405B-AC85-A4D62FD6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78" y="2699364"/>
            <a:ext cx="7794710" cy="321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2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1F920-286C-4FA4-86B3-17948747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PT">
                <a:ea typeface="+mj-lt"/>
                <a:cs typeface="+mj-lt"/>
              </a:rPr>
              <a:t>Ferramentas e indicadores de qualidade de software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B593EA-3B13-4C15-814F-1B582CE73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pt-PT">
                <a:ea typeface="+mn-lt"/>
                <a:cs typeface="+mn-lt"/>
              </a:rPr>
              <a:t>VS Code PHP Code Checker</a:t>
            </a:r>
            <a:endParaRPr lang="pt-PT" dirty="0"/>
          </a:p>
        </p:txBody>
      </p:sp>
      <p:pic>
        <p:nvPicPr>
          <p:cNvPr id="4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1FF0F36-4447-4DE4-85E2-6084D418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95" y="2884311"/>
            <a:ext cx="7636735" cy="20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0480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4CB5087FFF2D49BA9EEC8E2BF3DF3B" ma:contentTypeVersion="5" ma:contentTypeDescription="Criar um novo documento." ma:contentTypeScope="" ma:versionID="38ac0ea4ad17e66abf3abe42c235babd">
  <xsd:schema xmlns:xsd="http://www.w3.org/2001/XMLSchema" xmlns:xs="http://www.w3.org/2001/XMLSchema" xmlns:p="http://schemas.microsoft.com/office/2006/metadata/properties" xmlns:ns3="2379d4f8-7cea-4c8b-8d10-79c3ecd00485" xmlns:ns4="3f212259-e396-4f1b-a6d8-92e537182b63" targetNamespace="http://schemas.microsoft.com/office/2006/metadata/properties" ma:root="true" ma:fieldsID="c1fd3ba790c47274c11989287e729fca" ns3:_="" ns4:_="">
    <xsd:import namespace="2379d4f8-7cea-4c8b-8d10-79c3ecd00485"/>
    <xsd:import namespace="3f212259-e396-4f1b-a6d8-92e537182b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9d4f8-7cea-4c8b-8d10-79c3ecd004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212259-e396-4f1b-a6d8-92e537182b6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0D9BA6-1A7A-47BD-99E4-41812773FCA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DAD825C-741C-4A75-B1D3-FEF8BAFB6B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1039B2-2CCD-46A6-BEB4-F6CABB871F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79d4f8-7cea-4c8b-8d10-79c3ecd00485"/>
    <ds:schemaRef ds:uri="3f212259-e396-4f1b-a6d8-92e537182b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47</TotalTime>
  <Words>126</Words>
  <Application>Microsoft Office PowerPoint</Application>
  <PresentationFormat>Ecrã Panorâmico</PresentationFormat>
  <Paragraphs>29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Comic Sans MS</vt:lpstr>
      <vt:lpstr>Gill Sans MT</vt:lpstr>
      <vt:lpstr>Wingdings</vt:lpstr>
      <vt:lpstr>Galeria</vt:lpstr>
      <vt:lpstr>Reverse engineer da aplicação CMD-SOAP  Linguagem - PHP</vt:lpstr>
      <vt:lpstr>Implementação</vt:lpstr>
      <vt:lpstr>Implementação</vt:lpstr>
      <vt:lpstr>Implementação</vt:lpstr>
      <vt:lpstr>Implementação</vt:lpstr>
      <vt:lpstr>IMPLEMENTAÇÃO</vt:lpstr>
      <vt:lpstr>Técnicas de desenvolvimento seguro de software</vt:lpstr>
      <vt:lpstr>Ferramentas e indicadores de qualidade de software</vt:lpstr>
      <vt:lpstr>Ferramentas e indicadores de qualidade de software</vt:lpstr>
      <vt:lpstr>Reverse engineer da aplicação CMD-SOAP  Linguagem -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Martins Pinheiro</dc:creator>
  <cp:lastModifiedBy>Joel Gama</cp:lastModifiedBy>
  <cp:revision>7</cp:revision>
  <dcterms:created xsi:type="dcterms:W3CDTF">2020-07-20T11:27:14Z</dcterms:created>
  <dcterms:modified xsi:type="dcterms:W3CDTF">2020-07-23T13:52:13Z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0x010100544CB5087FFF2D49BA9EEC8E2BF3DF3B</vt:lpwstr>
  </property>
</Properties>
</file>