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9" r:id="rId2"/>
    <p:sldId id="258" r:id="rId3"/>
    <p:sldId id="260" r:id="rId4"/>
    <p:sldId id="261" r:id="rId5"/>
    <p:sldId id="269" r:id="rId6"/>
    <p:sldId id="262" r:id="rId7"/>
    <p:sldId id="271" r:id="rId8"/>
    <p:sldId id="264" r:id="rId9"/>
    <p:sldId id="263" r:id="rId10"/>
    <p:sldId id="265" r:id="rId11"/>
    <p:sldId id="266" r:id="rId12"/>
    <p:sldId id="267" r:id="rId13"/>
    <p:sldId id="332" r:id="rId14"/>
    <p:sldId id="272" r:id="rId15"/>
    <p:sldId id="327" r:id="rId16"/>
    <p:sldId id="329" r:id="rId17"/>
    <p:sldId id="330" r:id="rId18"/>
    <p:sldId id="331" r:id="rId19"/>
    <p:sldId id="300" r:id="rId20"/>
    <p:sldId id="301" r:id="rId21"/>
    <p:sldId id="302" r:id="rId22"/>
    <p:sldId id="303" r:id="rId23"/>
    <p:sldId id="304" r:id="rId24"/>
    <p:sldId id="308" r:id="rId25"/>
    <p:sldId id="309" r:id="rId26"/>
    <p:sldId id="307" r:id="rId27"/>
    <p:sldId id="310" r:id="rId28"/>
    <p:sldId id="312" r:id="rId29"/>
    <p:sldId id="313" r:id="rId30"/>
    <p:sldId id="314" r:id="rId31"/>
    <p:sldId id="320" r:id="rId32"/>
    <p:sldId id="315" r:id="rId33"/>
    <p:sldId id="316" r:id="rId34"/>
    <p:sldId id="317" r:id="rId35"/>
    <p:sldId id="318" r:id="rId36"/>
    <p:sldId id="321" r:id="rId37"/>
    <p:sldId id="319" r:id="rId38"/>
    <p:sldId id="322" r:id="rId39"/>
    <p:sldId id="323" r:id="rId40"/>
    <p:sldId id="324" r:id="rId41"/>
    <p:sldId id="326" r:id="rId42"/>
    <p:sldId id="334" r:id="rId43"/>
    <p:sldId id="277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33" r:id="rId63"/>
    <p:sldId id="33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C30"/>
    <a:srgbClr val="42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IPv4 Address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34-445D-A29E-F483DBE48F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34-445D-A29E-F483DBE48F1B}"/>
              </c:ext>
            </c:extLst>
          </c:dPt>
          <c:cat>
            <c:strRef>
              <c:f>Sheet1!$A$2:$A$3</c:f>
              <c:strCache>
                <c:ptCount val="2"/>
                <c:pt idx="0">
                  <c:v>Unallocated</c:v>
                </c:pt>
                <c:pt idx="1">
                  <c:v>Allocated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165000000</c:v>
                </c:pt>
                <c:pt idx="1">
                  <c:v>4129967296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0-4FF9-902B-ECAEBD47E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3B0D-4991-4420-B736-97FDAB0069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00B91-B57B-4124-8F5B-3D692DF7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8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72581-89E3-F45B-EEF9-F6F66463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B7DDA-0660-DE5D-3257-404AE013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2E81D-134D-2979-A767-B4BAFC21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A83-5517-4847-B965-75548A1E5783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1EDE6-088D-43E6-CD28-9375D1C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1EA0-639C-0431-7831-0D6169C7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8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300A-338E-A265-FF59-BB5AAF62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671C0-A43C-A98A-14F2-2BB84DF9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BDB6-E2C1-09B5-D948-C7253564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964-EA67-405F-8010-55FC15BCDBCF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D89D2-06D8-2B3A-4E5D-6CA3570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9B267-F041-A0A1-ED43-EA1C421A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C58A-E624-E702-46B4-7C070611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91FC6-ACE8-7EEE-A2DC-05EAF16FC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DAECA-88D3-00CF-8A81-435A4AFF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74EF-2E87-45FA-9659-36396A819E72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ABB4C-4185-4FF6-656D-1A02DF7A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F3C5D-CA7B-9F88-B06B-785791E0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93A5-07B7-7A1D-A01E-A6B5C232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056A0-F4EB-C1D7-A18F-357F5BBD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63E0F-587A-A511-39A8-11B1ED7E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302-3BE0-4875-A95F-C0E86926FFA5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F20CE-1014-AA15-2E71-6F47EFB4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25865-1B5A-AF4E-22B2-DEE6DF73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9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073B-94BD-8810-B83A-6921FDF9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2D939-4A3B-A0D2-7255-8B6F02BF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2251A-CDDD-3E1C-065D-7F1A8A3A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6813-56D9-408A-A155-C33DF94DA7DA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8B4EB-A2D0-205C-BC00-B67E2BE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B3408-BD35-46F1-EEE1-5ECA70F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249A-5A6C-7653-90CB-36C3520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1E4F-DB51-560F-3E71-FFBD140B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1CCB2-9161-6B53-5954-4D79B4F3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33A44-487A-1473-0B5C-6275B650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16D9-83BC-4970-AF67-C1AF9539F3EB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923C3-1582-0DC8-BB52-E7ED0691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678EA-9D85-77A7-02BB-9E65EAD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5E7A-EB68-ACB9-F689-43106E33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134FE-048D-67E7-AB1B-A80F514B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F0011-C9EC-88A5-35C5-4168250E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3E4E9-D40A-3463-321A-10AE4BB3E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411014-CAD1-3610-98F6-905BF04B2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32FB3-9831-F45B-7679-36068B89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AB90-7D48-4522-8052-136AF6D11271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547E9-F40B-8F7E-0558-C3B86766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FB7F1-F1A4-236E-1999-C6DCC72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92AD-5B7E-CCF8-F9F8-DEE3DF3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BDDCE-D98B-A56B-896D-F0D57713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438-ADBB-4BD4-B062-1DB11B9E9155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5B70D8-05A4-746A-AE1A-ABB6EE6E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5F7A9-0F89-78CC-58DF-90389599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A37E5-DBB4-B730-4FB4-B8E17CC9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782-5803-48AC-9839-BC246EC5A4B7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9928F2-B3ED-5B6F-28C6-9E508936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06A-7CC0-A02D-5248-F4FA8463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4E660-6CD5-D20C-309E-F515F81A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B2BF3-6E1B-17C0-AFE2-34AB0AB1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1D5A6-CCCB-FDED-1FCE-73CF50DD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84530-5E55-7193-0AB9-375E8B91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D9E-74B8-4F69-8893-AD4949816892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768D0-8708-A137-2DDB-9B190AF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C55E2-213B-9ED9-BE1E-376A58C6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FCFC-ACE9-05E5-441F-141180C9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4E036-48FC-F423-CB26-64FDEDDD1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90F29-0D67-8F57-A98C-A63684FB9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97553-8B5D-C5E9-41DC-8A68E251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1DC-907D-4926-B7CE-DB175BC9521F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0E66A-A983-23B3-F63C-DEBFB55D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67695-FBE0-AC11-7954-9E8AABC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326667-D4A6-C8C2-A3E7-AD7BAC07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C1743-F7CC-5F75-B179-723ECE3C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34107-94BD-AEE3-12AC-98DD634F7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8E43-93F9-487B-9BEE-13333DC62401}" type="datetime1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7BA5-8559-7A53-B438-E5FE18A34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C9E1E-EFB8-2FBC-76FB-78BFEB20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A5D9-93F2-4C3A-BB57-16D05FCBA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8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inomanimani/6ForestCpp" TargetMode="External"/><Relationship Id="rId2" Type="http://schemas.openxmlformats.org/officeDocument/2006/relationships/hyperlink" Target="https://github.com/uminomanimani/6Fores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ana.org/numb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ana.org/number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inomanimani/6ForestCpp" TargetMode="External"/><Relationship Id="rId2" Type="http://schemas.openxmlformats.org/officeDocument/2006/relationships/hyperlink" Target="https://github.com/uminomanimani/6Forest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6450-40EE-3273-4563-02FC796F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3" y="21752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>
                <a:latin typeface="Consolas" panose="020B0609020204030204" pitchFamily="49" charset="0"/>
              </a:rPr>
              <a:t>6Forest</a:t>
            </a:r>
            <a:endParaRPr lang="zh-CN" altLang="en-US" sz="6000" b="1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A73DF-2BD2-AB19-AFC0-C1DE0C207D70}"/>
              </a:ext>
            </a:extLst>
          </p:cNvPr>
          <p:cNvSpPr txBox="1"/>
          <p:nvPr/>
        </p:nvSpPr>
        <p:spPr>
          <a:xfrm>
            <a:off x="838200" y="5258201"/>
            <a:ext cx="103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/>
              </a:rPr>
              <a:t>https://github.com/uminomanimani/6Forest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https://github.com/uminomanimani/6ForestCpp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80EB05-136A-E464-23F1-27946538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B7B272-7C50-1B99-6480-9788D3DAC796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44948-B192-EAEC-C8C2-257FE2DDB5C8}"/>
              </a:ext>
            </a:extLst>
          </p:cNvPr>
          <p:cNvSpPr txBox="1"/>
          <p:nvPr/>
        </p:nvSpPr>
        <p:spPr>
          <a:xfrm>
            <a:off x="4618027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04DDD6-988C-0090-3030-4FEC6F1A0406}"/>
              </a:ext>
            </a:extLst>
          </p:cNvPr>
          <p:cNvSpPr txBox="1"/>
          <p:nvPr/>
        </p:nvSpPr>
        <p:spPr>
          <a:xfrm>
            <a:off x="5131211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99B0BF-4881-C967-7BF8-ED044A98F593}"/>
              </a:ext>
            </a:extLst>
          </p:cNvPr>
          <p:cNvSpPr txBox="1"/>
          <p:nvPr/>
        </p:nvSpPr>
        <p:spPr>
          <a:xfrm>
            <a:off x="5510463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D73CA8-820E-A186-6858-61FCC45B6184}"/>
              </a:ext>
            </a:extLst>
          </p:cNvPr>
          <p:cNvSpPr txBox="1"/>
          <p:nvPr/>
        </p:nvSpPr>
        <p:spPr>
          <a:xfrm>
            <a:off x="5718459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7FA84E-7116-DD3F-5F51-AA941CBB9570}"/>
              </a:ext>
            </a:extLst>
          </p:cNvPr>
          <p:cNvSpPr txBox="1"/>
          <p:nvPr/>
        </p:nvSpPr>
        <p:spPr>
          <a:xfrm>
            <a:off x="6069330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32D1B-5D75-4A43-CF5E-390EA1953019}"/>
              </a:ext>
            </a:extLst>
          </p:cNvPr>
          <p:cNvSpPr txBox="1"/>
          <p:nvPr/>
        </p:nvSpPr>
        <p:spPr>
          <a:xfrm>
            <a:off x="6582126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67D171-5356-6CB6-39B4-BE4A4F0BF620}"/>
              </a:ext>
            </a:extLst>
          </p:cNvPr>
          <p:cNvSpPr txBox="1"/>
          <p:nvPr/>
        </p:nvSpPr>
        <p:spPr>
          <a:xfrm>
            <a:off x="6942716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F6BDE7-7801-B015-6EB4-8AD6846E7B37}"/>
              </a:ext>
            </a:extLst>
          </p:cNvPr>
          <p:cNvSpPr txBox="1"/>
          <p:nvPr/>
        </p:nvSpPr>
        <p:spPr>
          <a:xfrm>
            <a:off x="7112806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E388CC-2B67-A785-A18F-9F15D25ECC8C}"/>
              </a:ext>
            </a:extLst>
          </p:cNvPr>
          <p:cNvSpPr txBox="1"/>
          <p:nvPr/>
        </p:nvSpPr>
        <p:spPr>
          <a:xfrm>
            <a:off x="514987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833857-91FB-FD0D-D278-8081845360BA}"/>
              </a:ext>
            </a:extLst>
          </p:cNvPr>
          <p:cNvSpPr txBox="1"/>
          <p:nvPr/>
        </p:nvSpPr>
        <p:spPr>
          <a:xfrm>
            <a:off x="5686374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B16817-39C1-5E0D-C435-423E8854F021}"/>
              </a:ext>
            </a:extLst>
          </p:cNvPr>
          <p:cNvSpPr txBox="1"/>
          <p:nvPr/>
        </p:nvSpPr>
        <p:spPr>
          <a:xfrm>
            <a:off x="5891847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325604-A167-AA7E-67D2-8B7A7549E4B4}"/>
              </a:ext>
            </a:extLst>
          </p:cNvPr>
          <p:cNvSpPr txBox="1"/>
          <p:nvPr/>
        </p:nvSpPr>
        <p:spPr>
          <a:xfrm>
            <a:off x="607866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1D644-B10F-7763-D785-15BBBA3F3009}"/>
              </a:ext>
            </a:extLst>
          </p:cNvPr>
          <p:cNvSpPr txBox="1"/>
          <p:nvPr/>
        </p:nvSpPr>
        <p:spPr>
          <a:xfrm>
            <a:off x="660078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36F061-D70D-EB78-48B0-88CF34BAE086}"/>
              </a:ext>
            </a:extLst>
          </p:cNvPr>
          <p:cNvSpPr txBox="1"/>
          <p:nvPr/>
        </p:nvSpPr>
        <p:spPr>
          <a:xfrm>
            <a:off x="7123293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C673C6-5324-90C3-9598-4A51B42CFDED}"/>
              </a:ext>
            </a:extLst>
          </p:cNvPr>
          <p:cNvSpPr txBox="1"/>
          <p:nvPr/>
        </p:nvSpPr>
        <p:spPr>
          <a:xfrm>
            <a:off x="7312437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97B384-05B9-A403-7588-96248B36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3635DA-7163-CCD7-A839-8CF6AB7F1E39}"/>
              </a:ext>
            </a:extLst>
          </p:cNvPr>
          <p:cNvSpPr txBox="1"/>
          <p:nvPr/>
        </p:nvSpPr>
        <p:spPr>
          <a:xfrm>
            <a:off x="4648507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0E770D-FE57-A048-65A6-3FC8D9FC1579}"/>
              </a:ext>
            </a:extLst>
          </p:cNvPr>
          <p:cNvSpPr txBox="1"/>
          <p:nvPr/>
        </p:nvSpPr>
        <p:spPr>
          <a:xfrm>
            <a:off x="5161691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11513-F78B-EED5-DB0E-BA298539AEE3}"/>
              </a:ext>
            </a:extLst>
          </p:cNvPr>
          <p:cNvSpPr txBox="1"/>
          <p:nvPr/>
        </p:nvSpPr>
        <p:spPr>
          <a:xfrm>
            <a:off x="5540943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FF7837-5BDB-7C84-362E-AAEA46721AF1}"/>
              </a:ext>
            </a:extLst>
          </p:cNvPr>
          <p:cNvSpPr txBox="1"/>
          <p:nvPr/>
        </p:nvSpPr>
        <p:spPr>
          <a:xfrm>
            <a:off x="5748939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3ACC1-4D09-9064-E2DE-3AA4C6111C0D}"/>
              </a:ext>
            </a:extLst>
          </p:cNvPr>
          <p:cNvSpPr txBox="1"/>
          <p:nvPr/>
        </p:nvSpPr>
        <p:spPr>
          <a:xfrm>
            <a:off x="6099810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9CD3D3-8A6F-314F-37FB-AFF311E39354}"/>
              </a:ext>
            </a:extLst>
          </p:cNvPr>
          <p:cNvSpPr txBox="1"/>
          <p:nvPr/>
        </p:nvSpPr>
        <p:spPr>
          <a:xfrm>
            <a:off x="6612606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9CAFEF-EFD9-7D68-BA8A-D9A8D1705CFA}"/>
              </a:ext>
            </a:extLst>
          </p:cNvPr>
          <p:cNvSpPr txBox="1"/>
          <p:nvPr/>
        </p:nvSpPr>
        <p:spPr>
          <a:xfrm>
            <a:off x="6981750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2BE091-F2E7-F6C6-3C7F-9A9E9328E17C}"/>
              </a:ext>
            </a:extLst>
          </p:cNvPr>
          <p:cNvSpPr txBox="1"/>
          <p:nvPr/>
        </p:nvSpPr>
        <p:spPr>
          <a:xfrm>
            <a:off x="518035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3CAE6B-6749-A940-9524-2E7934D1BE8A}"/>
              </a:ext>
            </a:extLst>
          </p:cNvPr>
          <p:cNvSpPr txBox="1"/>
          <p:nvPr/>
        </p:nvSpPr>
        <p:spPr>
          <a:xfrm>
            <a:off x="5716854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E0070-D439-ACD6-D7B3-709EF0859848}"/>
              </a:ext>
            </a:extLst>
          </p:cNvPr>
          <p:cNvSpPr txBox="1"/>
          <p:nvPr/>
        </p:nvSpPr>
        <p:spPr>
          <a:xfrm>
            <a:off x="5922327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0CD6A0-470C-0DBD-415D-723B3A677F01}"/>
              </a:ext>
            </a:extLst>
          </p:cNvPr>
          <p:cNvSpPr txBox="1"/>
          <p:nvPr/>
        </p:nvSpPr>
        <p:spPr>
          <a:xfrm>
            <a:off x="610914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208128-1CCA-2456-80DC-F5A62A46E8A1}"/>
              </a:ext>
            </a:extLst>
          </p:cNvPr>
          <p:cNvSpPr txBox="1"/>
          <p:nvPr/>
        </p:nvSpPr>
        <p:spPr>
          <a:xfrm>
            <a:off x="663126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9C59AF-C692-9BB5-8D10-33E1E60A7699}"/>
              </a:ext>
            </a:extLst>
          </p:cNvPr>
          <p:cNvSpPr txBox="1"/>
          <p:nvPr/>
        </p:nvSpPr>
        <p:spPr>
          <a:xfrm>
            <a:off x="7147209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FCEB3-3243-A899-5AF2-F1422A7FF69D}"/>
              </a:ext>
            </a:extLst>
          </p:cNvPr>
          <p:cNvSpPr txBox="1"/>
          <p:nvPr/>
        </p:nvSpPr>
        <p:spPr>
          <a:xfrm>
            <a:off x="7200024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805217-8808-6E29-716A-D4BB515A5118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C3A7E3-3465-03CC-2EF0-C14A4746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2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3635DA-7163-CCD7-A839-8CF6AB7F1E39}"/>
              </a:ext>
            </a:extLst>
          </p:cNvPr>
          <p:cNvSpPr txBox="1"/>
          <p:nvPr/>
        </p:nvSpPr>
        <p:spPr>
          <a:xfrm>
            <a:off x="4648507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0E770D-FE57-A048-65A6-3FC8D9FC1579}"/>
              </a:ext>
            </a:extLst>
          </p:cNvPr>
          <p:cNvSpPr txBox="1"/>
          <p:nvPr/>
        </p:nvSpPr>
        <p:spPr>
          <a:xfrm>
            <a:off x="5161691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11513-F78B-EED5-DB0E-BA298539AEE3}"/>
              </a:ext>
            </a:extLst>
          </p:cNvPr>
          <p:cNvSpPr txBox="1"/>
          <p:nvPr/>
        </p:nvSpPr>
        <p:spPr>
          <a:xfrm>
            <a:off x="5540943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FF7837-5BDB-7C84-362E-AAEA46721AF1}"/>
              </a:ext>
            </a:extLst>
          </p:cNvPr>
          <p:cNvSpPr txBox="1"/>
          <p:nvPr/>
        </p:nvSpPr>
        <p:spPr>
          <a:xfrm>
            <a:off x="5748939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3ACC1-4D09-9064-E2DE-3AA4C6111C0D}"/>
              </a:ext>
            </a:extLst>
          </p:cNvPr>
          <p:cNvSpPr txBox="1"/>
          <p:nvPr/>
        </p:nvSpPr>
        <p:spPr>
          <a:xfrm>
            <a:off x="6099810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9CD3D3-8A6F-314F-37FB-AFF311E39354}"/>
              </a:ext>
            </a:extLst>
          </p:cNvPr>
          <p:cNvSpPr txBox="1"/>
          <p:nvPr/>
        </p:nvSpPr>
        <p:spPr>
          <a:xfrm>
            <a:off x="6612606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9CAFEF-EFD9-7D68-BA8A-D9A8D1705CFA}"/>
              </a:ext>
            </a:extLst>
          </p:cNvPr>
          <p:cNvSpPr txBox="1"/>
          <p:nvPr/>
        </p:nvSpPr>
        <p:spPr>
          <a:xfrm>
            <a:off x="6981750" y="3059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2BE091-F2E7-F6C6-3C7F-9A9E9328E17C}"/>
              </a:ext>
            </a:extLst>
          </p:cNvPr>
          <p:cNvSpPr txBox="1"/>
          <p:nvPr/>
        </p:nvSpPr>
        <p:spPr>
          <a:xfrm>
            <a:off x="518035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3CAE6B-6749-A940-9524-2E7934D1BE8A}"/>
              </a:ext>
            </a:extLst>
          </p:cNvPr>
          <p:cNvSpPr txBox="1"/>
          <p:nvPr/>
        </p:nvSpPr>
        <p:spPr>
          <a:xfrm>
            <a:off x="5716854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E0070-D439-ACD6-D7B3-709EF0859848}"/>
              </a:ext>
            </a:extLst>
          </p:cNvPr>
          <p:cNvSpPr txBox="1"/>
          <p:nvPr/>
        </p:nvSpPr>
        <p:spPr>
          <a:xfrm>
            <a:off x="5922327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0CD6A0-470C-0DBD-415D-723B3A677F01}"/>
              </a:ext>
            </a:extLst>
          </p:cNvPr>
          <p:cNvSpPr txBox="1"/>
          <p:nvPr/>
        </p:nvSpPr>
        <p:spPr>
          <a:xfrm>
            <a:off x="610914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208128-1CCA-2456-80DC-F5A62A46E8A1}"/>
              </a:ext>
            </a:extLst>
          </p:cNvPr>
          <p:cNvSpPr txBox="1"/>
          <p:nvPr/>
        </p:nvSpPr>
        <p:spPr>
          <a:xfrm>
            <a:off x="6631261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9C59AF-C692-9BB5-8D10-33E1E60A7699}"/>
              </a:ext>
            </a:extLst>
          </p:cNvPr>
          <p:cNvSpPr txBox="1"/>
          <p:nvPr/>
        </p:nvSpPr>
        <p:spPr>
          <a:xfrm>
            <a:off x="7147209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FCEB3-3243-A899-5AF2-F1422A7FF69D}"/>
              </a:ext>
            </a:extLst>
          </p:cNvPr>
          <p:cNvSpPr txBox="1"/>
          <p:nvPr/>
        </p:nvSpPr>
        <p:spPr>
          <a:xfrm>
            <a:off x="7200024" y="3059668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805217-8808-6E29-716A-D4BB515A5118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49BD6F-1F2E-EF5D-BDFF-A45193F1EBF3}"/>
              </a:ext>
            </a:extLst>
          </p:cNvPr>
          <p:cNvSpPr/>
          <p:nvPr/>
        </p:nvSpPr>
        <p:spPr>
          <a:xfrm>
            <a:off x="5431196" y="3141464"/>
            <a:ext cx="139292" cy="207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AE2F1C1-F761-D4E1-5C7D-E7C66C96C5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277" y="2838296"/>
            <a:ext cx="353044" cy="241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A63B19C-FD67-1C6C-E767-944D57E51339}"/>
              </a:ext>
            </a:extLst>
          </p:cNvPr>
          <p:cNvSpPr txBox="1"/>
          <p:nvPr/>
        </p:nvSpPr>
        <p:spPr>
          <a:xfrm>
            <a:off x="4298830" y="2465534"/>
            <a:ext cx="193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nibble, half of a byte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013231-C78C-6645-3603-AFF4F7C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C805217-8808-6E29-716A-D4BB515A5118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0CE6D7-9929-9BDB-9F6B-B87B74FA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82" y="1209691"/>
            <a:ext cx="5122292" cy="4438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0385F3-2509-B0F0-EC4B-72804415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2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4E85B6F-34D3-5851-BA25-17D368E61150}"/>
              </a:ext>
            </a:extLst>
          </p:cNvPr>
          <p:cNvSpPr txBox="1"/>
          <p:nvPr/>
        </p:nvSpPr>
        <p:spPr>
          <a:xfrm>
            <a:off x="10599945" y="1682876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3CD6D-599B-82C0-4BFE-357BD8B71AC4}"/>
              </a:ext>
            </a:extLst>
          </p:cNvPr>
          <p:cNvSpPr txBox="1"/>
          <p:nvPr/>
        </p:nvSpPr>
        <p:spPr>
          <a:xfrm>
            <a:off x="10599945" y="1953073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F542AC-A394-515F-137E-66994A06C16C}"/>
              </a:ext>
            </a:extLst>
          </p:cNvPr>
          <p:cNvSpPr txBox="1"/>
          <p:nvPr/>
        </p:nvSpPr>
        <p:spPr>
          <a:xfrm>
            <a:off x="10599945" y="2232341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155578-248D-1333-3C3F-9AF69DF1F41A}"/>
              </a:ext>
            </a:extLst>
          </p:cNvPr>
          <p:cNvSpPr txBox="1"/>
          <p:nvPr/>
        </p:nvSpPr>
        <p:spPr>
          <a:xfrm>
            <a:off x="10599945" y="250253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3877A0-A9B1-4A3E-7304-2649E605C41A}"/>
              </a:ext>
            </a:extLst>
          </p:cNvPr>
          <p:cNvSpPr txBox="1"/>
          <p:nvPr/>
        </p:nvSpPr>
        <p:spPr>
          <a:xfrm>
            <a:off x="7706867" y="1691947"/>
            <a:ext cx="223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0010000000000001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0001101101111000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0000000000000010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0000000000001001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1101100100011000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0101100100000100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415E40E-E9A8-9FF7-6E61-9C58A21C8DDA}"/>
              </a:ext>
            </a:extLst>
          </p:cNvPr>
          <p:cNvSpPr/>
          <p:nvPr/>
        </p:nvSpPr>
        <p:spPr>
          <a:xfrm>
            <a:off x="9891787" y="2692154"/>
            <a:ext cx="699795" cy="3079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ACB21B-9A2F-3C0F-5C42-7DDEF07DE587}"/>
              </a:ext>
            </a:extLst>
          </p:cNvPr>
          <p:cNvSpPr txBox="1"/>
          <p:nvPr/>
        </p:nvSpPr>
        <p:spPr>
          <a:xfrm>
            <a:off x="10599945" y="276869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8EF7E2-CDF5-3D2B-244D-37B59930A0B6}"/>
              </a:ext>
            </a:extLst>
          </p:cNvPr>
          <p:cNvSpPr txBox="1"/>
          <p:nvPr/>
        </p:nvSpPr>
        <p:spPr>
          <a:xfrm>
            <a:off x="10599945" y="303738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99472-9E43-E01D-648C-6E3F686FE98D}"/>
              </a:ext>
            </a:extLst>
          </p:cNvPr>
          <p:cNvSpPr txBox="1"/>
          <p:nvPr/>
        </p:nvSpPr>
        <p:spPr>
          <a:xfrm>
            <a:off x="10599945" y="332805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6F3B2B-66EC-D2F1-3211-20E64B4BDCD8}"/>
              </a:ext>
            </a:extLst>
          </p:cNvPr>
          <p:cNvSpPr txBox="1"/>
          <p:nvPr/>
        </p:nvSpPr>
        <p:spPr>
          <a:xfrm>
            <a:off x="10599945" y="3599543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6935A0DE-AA95-E9BA-F4D5-A1F74F9552B7}"/>
              </a:ext>
            </a:extLst>
          </p:cNvPr>
          <p:cNvSpPr/>
          <p:nvPr/>
        </p:nvSpPr>
        <p:spPr>
          <a:xfrm>
            <a:off x="7381848" y="1760851"/>
            <a:ext cx="364281" cy="2151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9582F-5401-90C8-9FD9-0120E41D6114}"/>
              </a:ext>
            </a:extLst>
          </p:cNvPr>
          <p:cNvSpPr txBox="1"/>
          <p:nvPr/>
        </p:nvSpPr>
        <p:spPr>
          <a:xfrm>
            <a:off x="6578158" y="2640257"/>
            <a:ext cx="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128bits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15B4EF2D-1D46-E776-BA2C-3A99E888DB78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V="1">
            <a:off x="6356389" y="2526954"/>
            <a:ext cx="301810" cy="294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419B9E-88B8-2BDC-2C76-4EA903D500E8}"/>
                  </a:ext>
                </a:extLst>
              </p:cNvPr>
              <p:cNvSpPr txBox="1"/>
              <p:nvPr/>
            </p:nvSpPr>
            <p:spPr>
              <a:xfrm>
                <a:off x="4411233" y="2384615"/>
                <a:ext cx="1948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3.40×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419B9E-88B8-2BDC-2C76-4EA903D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33" y="2384615"/>
                <a:ext cx="1948995" cy="276999"/>
              </a:xfrm>
              <a:prstGeom prst="rect">
                <a:avLst/>
              </a:prstGeom>
              <a:blipFill>
                <a:blip r:embed="rId2"/>
                <a:stretch>
                  <a:fillRect l="-2194" t="-4348" r="-62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9E4F2277-61D2-8F71-2D0C-33EC4311663C}"/>
              </a:ext>
            </a:extLst>
          </p:cNvPr>
          <p:cNvSpPr txBox="1"/>
          <p:nvPr/>
        </p:nvSpPr>
        <p:spPr>
          <a:xfrm>
            <a:off x="8009581" y="4021030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IPv6, Internet Protocol version 6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7C647C2-BC64-17A8-F7FA-B4042C80C8DD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152889" y="2523115"/>
            <a:ext cx="258344" cy="322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9E4D6CA-F92D-4AA8-2989-3B5CEBF15DBF}"/>
              </a:ext>
            </a:extLst>
          </p:cNvPr>
          <p:cNvSpPr txBox="1"/>
          <p:nvPr/>
        </p:nvSpPr>
        <p:spPr>
          <a:xfrm>
            <a:off x="318227" y="407828"/>
            <a:ext cx="36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Challenge : IP Address Scanning</a:t>
            </a:r>
            <a:endParaRPr lang="zh-CN" altLang="en-US" b="1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3B4EA2C-D53F-D0A9-72DB-187016651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" y="2960893"/>
            <a:ext cx="3901440" cy="2194560"/>
          </a:xfrm>
          <a:prstGeom prst="rect">
            <a:avLst/>
          </a:prstGeom>
        </p:spPr>
      </p:pic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17731196-E079-733E-E03A-FBB0EA5221E7}"/>
              </a:ext>
            </a:extLst>
          </p:cNvPr>
          <p:cNvSpPr/>
          <p:nvPr/>
        </p:nvSpPr>
        <p:spPr>
          <a:xfrm>
            <a:off x="304198" y="1972952"/>
            <a:ext cx="1519519" cy="82036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D7910427-7A0B-6104-89F8-BCE836FC38FA}"/>
              </a:ext>
            </a:extLst>
          </p:cNvPr>
          <p:cNvCxnSpPr>
            <a:cxnSpLocks/>
          </p:cNvCxnSpPr>
          <p:nvPr/>
        </p:nvCxnSpPr>
        <p:spPr>
          <a:xfrm>
            <a:off x="4354864" y="5249502"/>
            <a:ext cx="487018" cy="410460"/>
          </a:xfrm>
          <a:prstGeom prst="curvedConnector3">
            <a:avLst>
              <a:gd name="adj1" fmla="val 255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0BEC0AC-D178-E3A8-4D63-B0073AC2E77F}"/>
                  </a:ext>
                </a:extLst>
              </p:cNvPr>
              <p:cNvSpPr txBox="1"/>
              <p:nvPr/>
            </p:nvSpPr>
            <p:spPr>
              <a:xfrm>
                <a:off x="4851851" y="5521462"/>
                <a:ext cx="111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0BEC0AC-D178-E3A8-4D63-B0073AC2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51" y="5521462"/>
                <a:ext cx="1112228" cy="276999"/>
              </a:xfrm>
              <a:prstGeom prst="rect">
                <a:avLst/>
              </a:prstGeom>
              <a:blipFill>
                <a:blip r:embed="rId4"/>
                <a:stretch>
                  <a:fillRect l="-4396" t="-4444" r="-494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1CE1E72-6D62-633A-E783-656492119180}"/>
                  </a:ext>
                </a:extLst>
              </p:cNvPr>
              <p:cNvSpPr txBox="1"/>
              <p:nvPr/>
            </p:nvSpPr>
            <p:spPr>
              <a:xfrm>
                <a:off x="289873" y="2125997"/>
                <a:ext cx="15195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𝑎𝑑𝑑𝑟𝑒𝑠𝑠𝑒𝑠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1CE1E72-6D62-633A-E783-65649211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3" y="2125997"/>
                <a:ext cx="1519519" cy="553998"/>
              </a:xfrm>
              <a:prstGeom prst="rect">
                <a:avLst/>
              </a:prstGeom>
              <a:blipFill>
                <a:blip r:embed="rId5"/>
                <a:stretch>
                  <a:fillRect l="-3614" t="-1099" r="-3614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BC8B9-4071-15B1-D67C-C38AF3B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0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665AD1-E2F5-DAB2-BCFC-D33937833A6F}"/>
              </a:ext>
            </a:extLst>
          </p:cNvPr>
          <p:cNvSpPr txBox="1"/>
          <p:nvPr/>
        </p:nvSpPr>
        <p:spPr>
          <a:xfrm>
            <a:off x="318227" y="407828"/>
            <a:ext cx="17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Related work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4A6DC-603A-93BD-3E58-02E82E505140}"/>
              </a:ext>
            </a:extLst>
          </p:cNvPr>
          <p:cNvSpPr txBox="1"/>
          <p:nvPr/>
        </p:nvSpPr>
        <p:spPr>
          <a:xfrm>
            <a:off x="3952875" y="2985916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2a0107c8aacb0258505400fffec5f4af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CDED2-D86C-BE8C-03D4-9C90BD5E5307}"/>
              </a:ext>
            </a:extLst>
          </p:cNvPr>
          <p:cNvSpPr txBox="1"/>
          <p:nvPr/>
        </p:nvSpPr>
        <p:spPr>
          <a:xfrm>
            <a:off x="3952875" y="3210339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2a0107c8aacb02710000000000000001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F5EB2-1E4F-63F6-3955-6EB16F62C538}"/>
              </a:ext>
            </a:extLst>
          </p:cNvPr>
          <p:cNvSpPr txBox="1"/>
          <p:nvPr/>
        </p:nvSpPr>
        <p:spPr>
          <a:xfrm>
            <a:off x="3952875" y="344210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2a0107c8aacb027e10de51e8eb667583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CA6703-3722-C902-C04B-F3B9C5E9B886}"/>
              </a:ext>
            </a:extLst>
          </p:cNvPr>
          <p:cNvSpPr txBox="1"/>
          <p:nvPr/>
        </p:nvSpPr>
        <p:spPr>
          <a:xfrm>
            <a:off x="3952875" y="3674273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2a0107c8aacb027f0000000000000001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5A496-F2D0-5DCC-746C-2B1723A8E983}"/>
              </a:ext>
            </a:extLst>
          </p:cNvPr>
          <p:cNvSpPr txBox="1"/>
          <p:nvPr/>
        </p:nvSpPr>
        <p:spPr>
          <a:xfrm>
            <a:off x="3952875" y="3904243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2a0107c8aacb02b20000000000000001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2F4F4-F479-B193-586F-3CC8F534C932}"/>
              </a:ext>
            </a:extLst>
          </p:cNvPr>
          <p:cNvSpPr txBox="1"/>
          <p:nvPr/>
        </p:nvSpPr>
        <p:spPr>
          <a:xfrm>
            <a:off x="3952875" y="412647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2a0107c8aacb02ba505400fffee8eb27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D49C0E-9045-004B-BBCD-CD6C779158B7}"/>
              </a:ext>
            </a:extLst>
          </p:cNvPr>
          <p:cNvSpPr txBox="1"/>
          <p:nvPr/>
        </p:nvSpPr>
        <p:spPr>
          <a:xfrm>
            <a:off x="3952875" y="435644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2a0107c8aacb02c4505400fffe8312eb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D84B13-DB24-C01B-8A68-5B64DC84DAC2}"/>
              </a:ext>
            </a:extLst>
          </p:cNvPr>
          <p:cNvSpPr txBox="1"/>
          <p:nvPr/>
        </p:nvSpPr>
        <p:spPr>
          <a:xfrm>
            <a:off x="3952875" y="226741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2D2AD0-52F9-5954-9B61-862BA6ACCC0B}"/>
              </a:ext>
            </a:extLst>
          </p:cNvPr>
          <p:cNvSpPr/>
          <p:nvPr/>
        </p:nvSpPr>
        <p:spPr>
          <a:xfrm>
            <a:off x="5843464" y="3071191"/>
            <a:ext cx="129954" cy="1582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21ABF2-D233-099B-5FE1-4E317C56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9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665AD1-E2F5-DAB2-BCFC-D33937833A6F}"/>
              </a:ext>
            </a:extLst>
          </p:cNvPr>
          <p:cNvSpPr txBox="1"/>
          <p:nvPr/>
        </p:nvSpPr>
        <p:spPr>
          <a:xfrm>
            <a:off x="318227" y="407828"/>
            <a:ext cx="17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Related work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4A6DC-603A-93BD-3E58-02E82E505140}"/>
              </a:ext>
            </a:extLst>
          </p:cNvPr>
          <p:cNvSpPr txBox="1"/>
          <p:nvPr/>
        </p:nvSpPr>
        <p:spPr>
          <a:xfrm>
            <a:off x="3952875" y="284677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8505400fffec5f4af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CDED2-D86C-BE8C-03D4-9C90BD5E5307}"/>
              </a:ext>
            </a:extLst>
          </p:cNvPr>
          <p:cNvSpPr txBox="1"/>
          <p:nvPr/>
        </p:nvSpPr>
        <p:spPr>
          <a:xfrm>
            <a:off x="3952875" y="3210339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10000000000000001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F5EB2-1E4F-63F6-3955-6EB16F62C538}"/>
              </a:ext>
            </a:extLst>
          </p:cNvPr>
          <p:cNvSpPr txBox="1"/>
          <p:nvPr/>
        </p:nvSpPr>
        <p:spPr>
          <a:xfrm>
            <a:off x="3952875" y="344210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e10de51e8eb667583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CA6703-3722-C902-C04B-F3B9C5E9B886}"/>
              </a:ext>
            </a:extLst>
          </p:cNvPr>
          <p:cNvSpPr txBox="1"/>
          <p:nvPr/>
        </p:nvSpPr>
        <p:spPr>
          <a:xfrm>
            <a:off x="3952875" y="3674273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f0000000000000001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5A496-F2D0-5DCC-746C-2B1723A8E983}"/>
              </a:ext>
            </a:extLst>
          </p:cNvPr>
          <p:cNvSpPr txBox="1"/>
          <p:nvPr/>
        </p:nvSpPr>
        <p:spPr>
          <a:xfrm>
            <a:off x="3952875" y="403345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20000000000000001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2F4F4-F479-B193-586F-3CC8F534C932}"/>
              </a:ext>
            </a:extLst>
          </p:cNvPr>
          <p:cNvSpPr txBox="1"/>
          <p:nvPr/>
        </p:nvSpPr>
        <p:spPr>
          <a:xfrm>
            <a:off x="3952875" y="425567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a505400fffee8eb27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D49C0E-9045-004B-BBCD-CD6C779158B7}"/>
              </a:ext>
            </a:extLst>
          </p:cNvPr>
          <p:cNvSpPr txBox="1"/>
          <p:nvPr/>
        </p:nvSpPr>
        <p:spPr>
          <a:xfrm>
            <a:off x="3952875" y="4704308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4505400fffe8312eb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D84B13-DB24-C01B-8A68-5B64DC84DAC2}"/>
              </a:ext>
            </a:extLst>
          </p:cNvPr>
          <p:cNvSpPr txBox="1"/>
          <p:nvPr/>
        </p:nvSpPr>
        <p:spPr>
          <a:xfrm>
            <a:off x="3952875" y="226741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78B7C9-2E6E-7E82-F667-5A40037F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665AD1-E2F5-DAB2-BCFC-D33937833A6F}"/>
              </a:ext>
            </a:extLst>
          </p:cNvPr>
          <p:cNvSpPr txBox="1"/>
          <p:nvPr/>
        </p:nvSpPr>
        <p:spPr>
          <a:xfrm>
            <a:off x="318227" y="407828"/>
            <a:ext cx="17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Related work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4A6DC-603A-93BD-3E58-02E82E505140}"/>
              </a:ext>
            </a:extLst>
          </p:cNvPr>
          <p:cNvSpPr txBox="1"/>
          <p:nvPr/>
        </p:nvSpPr>
        <p:spPr>
          <a:xfrm>
            <a:off x="1279254" y="284677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8505400fffec5f4af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CDED2-D86C-BE8C-03D4-9C90BD5E5307}"/>
              </a:ext>
            </a:extLst>
          </p:cNvPr>
          <p:cNvSpPr txBox="1"/>
          <p:nvPr/>
        </p:nvSpPr>
        <p:spPr>
          <a:xfrm>
            <a:off x="1279254" y="3210339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10000000000000001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F5EB2-1E4F-63F6-3955-6EB16F62C538}"/>
              </a:ext>
            </a:extLst>
          </p:cNvPr>
          <p:cNvSpPr txBox="1"/>
          <p:nvPr/>
        </p:nvSpPr>
        <p:spPr>
          <a:xfrm>
            <a:off x="1279254" y="344210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e10de51e8eb667583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CA6703-3722-C902-C04B-F3B9C5E9B886}"/>
              </a:ext>
            </a:extLst>
          </p:cNvPr>
          <p:cNvSpPr txBox="1"/>
          <p:nvPr/>
        </p:nvSpPr>
        <p:spPr>
          <a:xfrm>
            <a:off x="1279254" y="3674273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f0000000000000001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5A496-F2D0-5DCC-746C-2B1723A8E983}"/>
              </a:ext>
            </a:extLst>
          </p:cNvPr>
          <p:cNvSpPr txBox="1"/>
          <p:nvPr/>
        </p:nvSpPr>
        <p:spPr>
          <a:xfrm>
            <a:off x="1279254" y="403345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20000000000000001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2F4F4-F479-B193-586F-3CC8F534C932}"/>
              </a:ext>
            </a:extLst>
          </p:cNvPr>
          <p:cNvSpPr txBox="1"/>
          <p:nvPr/>
        </p:nvSpPr>
        <p:spPr>
          <a:xfrm>
            <a:off x="1279254" y="425567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a505400fffee8eb27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D49C0E-9045-004B-BBCD-CD6C779158B7}"/>
              </a:ext>
            </a:extLst>
          </p:cNvPr>
          <p:cNvSpPr txBox="1"/>
          <p:nvPr/>
        </p:nvSpPr>
        <p:spPr>
          <a:xfrm>
            <a:off x="1279254" y="4704308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4505400fffe8312eb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D84B13-DB24-C01B-8A68-5B64DC84DAC2}"/>
              </a:ext>
            </a:extLst>
          </p:cNvPr>
          <p:cNvSpPr txBox="1"/>
          <p:nvPr/>
        </p:nvSpPr>
        <p:spPr>
          <a:xfrm>
            <a:off x="1279254" y="226741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33FF14-C3EE-4859-D9D9-91F3AB113F8D}"/>
              </a:ext>
            </a:extLst>
          </p:cNvPr>
          <p:cNvSpPr/>
          <p:nvPr/>
        </p:nvSpPr>
        <p:spPr>
          <a:xfrm>
            <a:off x="1279254" y="3210339"/>
            <a:ext cx="4286250" cy="833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77182-186B-8737-4AC7-D8B65084D15A}"/>
              </a:ext>
            </a:extLst>
          </p:cNvPr>
          <p:cNvSpPr/>
          <p:nvPr/>
        </p:nvSpPr>
        <p:spPr>
          <a:xfrm>
            <a:off x="1279254" y="4043605"/>
            <a:ext cx="4286250" cy="591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A1CCE-95F4-6861-EE96-3D9A98521BC1}"/>
              </a:ext>
            </a:extLst>
          </p:cNvPr>
          <p:cNvSpPr txBox="1"/>
          <p:nvPr/>
        </p:nvSpPr>
        <p:spPr>
          <a:xfrm>
            <a:off x="6497705" y="3418100"/>
            <a:ext cx="428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rPr>
              <a:t>2a0107c8aacb027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altLang="zh-CN"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B65E11-85F5-C6AB-FC94-D8F905B5D32E}"/>
              </a:ext>
            </a:extLst>
          </p:cNvPr>
          <p:cNvSpPr txBox="1"/>
          <p:nvPr/>
        </p:nvSpPr>
        <p:spPr>
          <a:xfrm>
            <a:off x="6497705" y="41286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2a0107c8aacb02b</a:t>
            </a:r>
            <a:r>
              <a:rPr lang="en-US" altLang="zh-CN">
                <a:solidFill>
                  <a:schemeClr val="tx1"/>
                </a:solidFill>
              </a:rPr>
              <a:t>**</a:t>
            </a:r>
            <a:r>
              <a:rPr lang="en-US" altLang="zh-CN"/>
              <a:t>0</a:t>
            </a:r>
            <a:r>
              <a:rPr lang="en-US" altLang="zh-CN">
                <a:solidFill>
                  <a:schemeClr val="tx1"/>
                </a:solidFill>
              </a:rPr>
              <a:t>**</a:t>
            </a:r>
            <a:r>
              <a:rPr lang="en-US" altLang="zh-CN"/>
              <a:t>00</a:t>
            </a:r>
            <a:r>
              <a:rPr lang="en-US" altLang="zh-CN">
                <a:solidFill>
                  <a:schemeClr val="tx1"/>
                </a:solidFill>
              </a:rPr>
              <a:t>**********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26344D4-30F7-001C-32CB-4F29EFA0E6B4}"/>
              </a:ext>
            </a:extLst>
          </p:cNvPr>
          <p:cNvCxnSpPr/>
          <p:nvPr/>
        </p:nvCxnSpPr>
        <p:spPr>
          <a:xfrm rot="10800000">
            <a:off x="8040758" y="3051314"/>
            <a:ext cx="367747" cy="3667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9C6F44-55BA-4343-CCDE-640C161F62BF}"/>
                  </a:ext>
                </a:extLst>
              </p:cNvPr>
              <p:cNvSpPr txBox="1"/>
              <p:nvPr/>
            </p:nvSpPr>
            <p:spPr>
              <a:xfrm>
                <a:off x="6112974" y="2833299"/>
                <a:ext cx="196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1.84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9C6F44-55BA-4343-CCDE-640C161F6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74" y="2833299"/>
                <a:ext cx="1969706" cy="276999"/>
              </a:xfrm>
              <a:prstGeom prst="rect">
                <a:avLst/>
              </a:prstGeom>
              <a:blipFill>
                <a:blip r:embed="rId2"/>
                <a:stretch>
                  <a:fillRect l="-2167" t="-4444" r="-31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0BBCBEA-9B3E-FA9F-31CD-9704031EFE2C}"/>
              </a:ext>
            </a:extLst>
          </p:cNvPr>
          <p:cNvCxnSpPr/>
          <p:nvPr/>
        </p:nvCxnSpPr>
        <p:spPr>
          <a:xfrm rot="10800000" flipV="1">
            <a:off x="8035789" y="4544418"/>
            <a:ext cx="367747" cy="3445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43E9292-53C2-F174-8501-E1C13A524656}"/>
                  </a:ext>
                </a:extLst>
              </p:cNvPr>
              <p:cNvSpPr txBox="1"/>
              <p:nvPr/>
            </p:nvSpPr>
            <p:spPr>
              <a:xfrm>
                <a:off x="6066083" y="4793007"/>
                <a:ext cx="1974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7.21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43E9292-53C2-F174-8501-E1C13A52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83" y="4793007"/>
                <a:ext cx="1974515" cy="276999"/>
              </a:xfrm>
              <a:prstGeom prst="rect">
                <a:avLst/>
              </a:prstGeom>
              <a:blipFill>
                <a:blip r:embed="rId3"/>
                <a:stretch>
                  <a:fillRect l="-1852" t="-4348" r="-6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0D280-0CAF-C6D0-9D58-F054EC9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665AD1-E2F5-DAB2-BCFC-D33937833A6F}"/>
              </a:ext>
            </a:extLst>
          </p:cNvPr>
          <p:cNvSpPr txBox="1"/>
          <p:nvPr/>
        </p:nvSpPr>
        <p:spPr>
          <a:xfrm>
            <a:off x="318227" y="407828"/>
            <a:ext cx="17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Related work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4A6DC-603A-93BD-3E58-02E82E505140}"/>
              </a:ext>
            </a:extLst>
          </p:cNvPr>
          <p:cNvSpPr txBox="1"/>
          <p:nvPr/>
        </p:nvSpPr>
        <p:spPr>
          <a:xfrm>
            <a:off x="1279254" y="284677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8505400fffec5f4af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CDED2-D86C-BE8C-03D4-9C90BD5E5307}"/>
              </a:ext>
            </a:extLst>
          </p:cNvPr>
          <p:cNvSpPr txBox="1"/>
          <p:nvPr/>
        </p:nvSpPr>
        <p:spPr>
          <a:xfrm>
            <a:off x="1279254" y="3210339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2a0107c8aacb02710000000000000001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F5EB2-1E4F-63F6-3955-6EB16F62C538}"/>
              </a:ext>
            </a:extLst>
          </p:cNvPr>
          <p:cNvSpPr txBox="1"/>
          <p:nvPr/>
        </p:nvSpPr>
        <p:spPr>
          <a:xfrm>
            <a:off x="1279254" y="344210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2a0107c8aacb027e10de51e8eb667583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CA6703-3722-C902-C04B-F3B9C5E9B886}"/>
              </a:ext>
            </a:extLst>
          </p:cNvPr>
          <p:cNvSpPr txBox="1"/>
          <p:nvPr/>
        </p:nvSpPr>
        <p:spPr>
          <a:xfrm>
            <a:off x="1279254" y="3674273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2a0107c8aacb027f0000000000000001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5A496-F2D0-5DCC-746C-2B1723A8E983}"/>
              </a:ext>
            </a:extLst>
          </p:cNvPr>
          <p:cNvSpPr txBox="1"/>
          <p:nvPr/>
        </p:nvSpPr>
        <p:spPr>
          <a:xfrm>
            <a:off x="1279254" y="403345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2a0107c8aacb02b20000000000000001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2F4F4-F479-B193-586F-3CC8F534C932}"/>
              </a:ext>
            </a:extLst>
          </p:cNvPr>
          <p:cNvSpPr txBox="1"/>
          <p:nvPr/>
        </p:nvSpPr>
        <p:spPr>
          <a:xfrm>
            <a:off x="1279254" y="425567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2a0107c8aacb02ba505400fffee8eb27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D49C0E-9045-004B-BBCD-CD6C779158B7}"/>
              </a:ext>
            </a:extLst>
          </p:cNvPr>
          <p:cNvSpPr txBox="1"/>
          <p:nvPr/>
        </p:nvSpPr>
        <p:spPr>
          <a:xfrm>
            <a:off x="1279254" y="4704308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4505400fffe8312eb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D84B13-DB24-C01B-8A68-5B64DC84DAC2}"/>
              </a:ext>
            </a:extLst>
          </p:cNvPr>
          <p:cNvSpPr txBox="1"/>
          <p:nvPr/>
        </p:nvSpPr>
        <p:spPr>
          <a:xfrm>
            <a:off x="1279254" y="226741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33FF14-C3EE-4859-D9D9-91F3AB113F8D}"/>
              </a:ext>
            </a:extLst>
          </p:cNvPr>
          <p:cNvSpPr/>
          <p:nvPr/>
        </p:nvSpPr>
        <p:spPr>
          <a:xfrm>
            <a:off x="1279254" y="3210339"/>
            <a:ext cx="4286250" cy="833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77182-186B-8737-4AC7-D8B65084D15A}"/>
              </a:ext>
            </a:extLst>
          </p:cNvPr>
          <p:cNvSpPr/>
          <p:nvPr/>
        </p:nvSpPr>
        <p:spPr>
          <a:xfrm>
            <a:off x="1279254" y="4043605"/>
            <a:ext cx="4286250" cy="591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A1CCE-95F4-6861-EE96-3D9A98521BC1}"/>
              </a:ext>
            </a:extLst>
          </p:cNvPr>
          <p:cNvSpPr txBox="1"/>
          <p:nvPr/>
        </p:nvSpPr>
        <p:spPr>
          <a:xfrm>
            <a:off x="6497705" y="3418100"/>
            <a:ext cx="428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rPr>
              <a:t>2a0107c8aacb027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altLang="zh-CN"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B65E11-85F5-C6AB-FC94-D8F905B5D32E}"/>
              </a:ext>
            </a:extLst>
          </p:cNvPr>
          <p:cNvSpPr txBox="1"/>
          <p:nvPr/>
        </p:nvSpPr>
        <p:spPr>
          <a:xfrm>
            <a:off x="6497705" y="41286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 baseline="0">
                <a:solidFill>
                  <a:srgbClr val="70AE47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2a0107c8aacb02b</a:t>
            </a:r>
            <a:r>
              <a:rPr lang="en-US" altLang="zh-CN">
                <a:solidFill>
                  <a:schemeClr val="tx1"/>
                </a:solidFill>
              </a:rPr>
              <a:t>**</a:t>
            </a:r>
            <a:r>
              <a:rPr lang="en-US" altLang="zh-CN"/>
              <a:t>0</a:t>
            </a:r>
            <a:r>
              <a:rPr lang="en-US" altLang="zh-CN">
                <a:solidFill>
                  <a:schemeClr val="tx1"/>
                </a:solidFill>
              </a:rPr>
              <a:t>**</a:t>
            </a:r>
            <a:r>
              <a:rPr lang="en-US" altLang="zh-CN"/>
              <a:t>00</a:t>
            </a:r>
            <a:r>
              <a:rPr lang="en-US" altLang="zh-CN">
                <a:solidFill>
                  <a:schemeClr val="tx1"/>
                </a:solidFill>
              </a:rPr>
              <a:t>**********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26344D4-30F7-001C-32CB-4F29EFA0E6B4}"/>
              </a:ext>
            </a:extLst>
          </p:cNvPr>
          <p:cNvCxnSpPr/>
          <p:nvPr/>
        </p:nvCxnSpPr>
        <p:spPr>
          <a:xfrm rot="10800000">
            <a:off x="8040758" y="3051314"/>
            <a:ext cx="367747" cy="3667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9C6F44-55BA-4343-CCDE-640C161F62BF}"/>
                  </a:ext>
                </a:extLst>
              </p:cNvPr>
              <p:cNvSpPr txBox="1"/>
              <p:nvPr/>
            </p:nvSpPr>
            <p:spPr>
              <a:xfrm>
                <a:off x="6112974" y="2833299"/>
                <a:ext cx="196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1.84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9C6F44-55BA-4343-CCDE-640C161F6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74" y="2833299"/>
                <a:ext cx="1969706" cy="276999"/>
              </a:xfrm>
              <a:prstGeom prst="rect">
                <a:avLst/>
              </a:prstGeom>
              <a:blipFill>
                <a:blip r:embed="rId2"/>
                <a:stretch>
                  <a:fillRect l="-2167" t="-4444" r="-31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0BBCBEA-9B3E-FA9F-31CD-9704031EFE2C}"/>
              </a:ext>
            </a:extLst>
          </p:cNvPr>
          <p:cNvCxnSpPr/>
          <p:nvPr/>
        </p:nvCxnSpPr>
        <p:spPr>
          <a:xfrm rot="10800000" flipV="1">
            <a:off x="8035789" y="4544418"/>
            <a:ext cx="367747" cy="3445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43E9292-53C2-F174-8501-E1C13A524656}"/>
                  </a:ext>
                </a:extLst>
              </p:cNvPr>
              <p:cNvSpPr txBox="1"/>
              <p:nvPr/>
            </p:nvSpPr>
            <p:spPr>
              <a:xfrm>
                <a:off x="6066083" y="4793007"/>
                <a:ext cx="1974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7.21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43E9292-53C2-F174-8501-E1C13A52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83" y="4793007"/>
                <a:ext cx="1974515" cy="276999"/>
              </a:xfrm>
              <a:prstGeom prst="rect">
                <a:avLst/>
              </a:prstGeom>
              <a:blipFill>
                <a:blip r:embed="rId3"/>
                <a:stretch>
                  <a:fillRect l="-1852" t="-4348" r="-6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8E52B-286C-5766-7F47-08B701B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2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6904DB-D04A-C6FB-7922-2DACC49B001F}"/>
              </a:ext>
            </a:extLst>
          </p:cNvPr>
          <p:cNvSpPr txBox="1"/>
          <p:nvPr/>
        </p:nvSpPr>
        <p:spPr>
          <a:xfrm>
            <a:off x="318226" y="407828"/>
            <a:ext cx="324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Partition——covering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86AB08-B227-AF48-217E-8C998A109852}"/>
              </a:ext>
            </a:extLst>
          </p:cNvPr>
          <p:cNvSpPr txBox="1"/>
          <p:nvPr/>
        </p:nvSpPr>
        <p:spPr>
          <a:xfrm>
            <a:off x="3939462" y="1373500"/>
            <a:ext cx="4313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2a0107c8aacb02c4505400fffe8312eb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FAD983-E25D-EA4C-82E8-EED72186EE12}"/>
              </a:ext>
            </a:extLst>
          </p:cNvPr>
          <p:cNvSpPr/>
          <p:nvPr/>
        </p:nvSpPr>
        <p:spPr>
          <a:xfrm>
            <a:off x="5853402" y="1445426"/>
            <a:ext cx="117359" cy="3797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E5F1998-8859-D8CA-A99E-A3705D9EBA23}"/>
              </a:ext>
            </a:extLst>
          </p:cNvPr>
          <p:cNvCxnSpPr/>
          <p:nvPr/>
        </p:nvCxnSpPr>
        <p:spPr>
          <a:xfrm flipV="1">
            <a:off x="5903843" y="1093297"/>
            <a:ext cx="477079" cy="35212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/>
              <p:nvPr/>
            </p:nvSpPr>
            <p:spPr>
              <a:xfrm>
                <a:off x="6421202" y="819251"/>
                <a:ext cx="10531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02" y="819251"/>
                <a:ext cx="105317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8B1F78-EC69-4D0C-DF13-C93500D7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3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795D6-62E9-19B9-2FB2-3E357510C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72284"/>
              </p:ext>
            </p:extLst>
          </p:nvPr>
        </p:nvGraphicFramePr>
        <p:xfrm>
          <a:off x="1136256" y="1548881"/>
          <a:ext cx="2689289" cy="36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89">
                  <a:extLst>
                    <a:ext uri="{9D8B030D-6E8A-4147-A177-3AD203B41FA5}">
                      <a16:colId xmlns:a16="http://schemas.microsoft.com/office/drawing/2014/main" val="1100656695"/>
                    </a:ext>
                  </a:extLst>
                </a:gridCol>
              </a:tblGrid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应用层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27765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表示层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12467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会话层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12322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传输层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6341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rgbClr val="FF0000"/>
                          </a:solidFill>
                        </a:rPr>
                        <a:t>网络层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06335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数据链路层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80962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物理层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1069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DD6D05B-7721-7E50-6F60-CEEFDFFA0952}"/>
              </a:ext>
            </a:extLst>
          </p:cNvPr>
          <p:cNvSpPr txBox="1"/>
          <p:nvPr/>
        </p:nvSpPr>
        <p:spPr>
          <a:xfrm>
            <a:off x="1903437" y="5197154"/>
            <a:ext cx="12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OSI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549F9B-8CA2-B408-B8B2-535CB0A4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97" y="2801208"/>
            <a:ext cx="3397335" cy="2142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CC6C771-5031-9779-6ED4-F43FBE01F4EC}"/>
              </a:ext>
            </a:extLst>
          </p:cNvPr>
          <p:cNvSpPr/>
          <p:nvPr/>
        </p:nvSpPr>
        <p:spPr>
          <a:xfrm>
            <a:off x="4086798" y="3732247"/>
            <a:ext cx="699795" cy="3079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F8E7FCC-0DAA-88C2-6660-71D75F49B52E}"/>
              </a:ext>
            </a:extLst>
          </p:cNvPr>
          <p:cNvSpPr/>
          <p:nvPr/>
        </p:nvSpPr>
        <p:spPr>
          <a:xfrm>
            <a:off x="8613136" y="3732247"/>
            <a:ext cx="699795" cy="3079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69248E-7990-2C9C-DBE9-8641DFD6FA2F}"/>
              </a:ext>
            </a:extLst>
          </p:cNvPr>
          <p:cNvSpPr txBox="1"/>
          <p:nvPr/>
        </p:nvSpPr>
        <p:spPr>
          <a:xfrm>
            <a:off x="9508873" y="3701536"/>
            <a:ext cx="223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IP, Internet Protocol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26E8FF-FEF6-4C31-38A8-A227D62B3B06}"/>
              </a:ext>
            </a:extLst>
          </p:cNvPr>
          <p:cNvSpPr txBox="1"/>
          <p:nvPr/>
        </p:nvSpPr>
        <p:spPr>
          <a:xfrm>
            <a:off x="6096000" y="5169162"/>
            <a:ext cx="12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路由与寻址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EA55A3-6F29-4DBF-21C5-57E08D20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94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86AB08-B227-AF48-217E-8C998A109852}"/>
              </a:ext>
            </a:extLst>
          </p:cNvPr>
          <p:cNvSpPr txBox="1"/>
          <p:nvPr/>
        </p:nvSpPr>
        <p:spPr>
          <a:xfrm>
            <a:off x="3939462" y="1373500"/>
            <a:ext cx="4313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2a0107c8aacb024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4</a:t>
            </a:r>
            <a:r>
              <a:rPr lang="zh-CN" altLang="en-US">
                <a:latin typeface="Consolas" panose="020B0609020204030204" pitchFamily="49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zh-CN" altLang="en-US">
                <a:latin typeface="Consolas" panose="020B0609020204030204" pitchFamily="49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zh-CN" altLang="en-US">
                <a:latin typeface="Consolas" panose="020B0609020204030204" pitchFamily="49" charset="0"/>
              </a:rPr>
              <a:t>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2a0107c8aacb02c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4</a:t>
            </a:r>
            <a:r>
              <a:rPr lang="zh-CN" altLang="en-US">
                <a:latin typeface="Consolas" panose="020B0609020204030204" pitchFamily="49" charset="0"/>
              </a:rPr>
              <a:t>505400fffe8312eb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FAD983-E25D-EA4C-82E8-EED72186EE12}"/>
              </a:ext>
            </a:extLst>
          </p:cNvPr>
          <p:cNvSpPr/>
          <p:nvPr/>
        </p:nvSpPr>
        <p:spPr>
          <a:xfrm>
            <a:off x="5975322" y="1445426"/>
            <a:ext cx="117359" cy="3797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E5F1998-8859-D8CA-A99E-A3705D9EBA23}"/>
              </a:ext>
            </a:extLst>
          </p:cNvPr>
          <p:cNvCxnSpPr/>
          <p:nvPr/>
        </p:nvCxnSpPr>
        <p:spPr>
          <a:xfrm flipV="1">
            <a:off x="6035923" y="1093297"/>
            <a:ext cx="477079" cy="35212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/>
              <p:nvPr/>
            </p:nvSpPr>
            <p:spPr>
              <a:xfrm>
                <a:off x="6553282" y="819251"/>
                <a:ext cx="10531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82" y="819251"/>
                <a:ext cx="105317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52244DC-6F44-AF69-EFFB-D38666615F42}"/>
              </a:ext>
            </a:extLst>
          </p:cNvPr>
          <p:cNvSpPr txBox="1"/>
          <p:nvPr/>
        </p:nvSpPr>
        <p:spPr>
          <a:xfrm>
            <a:off x="318226" y="407828"/>
            <a:ext cx="324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Partition——covering</a:t>
            </a:r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D88D42-7835-EA47-25DE-8B11AF19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8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86AB08-B227-AF48-217E-8C998A109852}"/>
              </a:ext>
            </a:extLst>
          </p:cNvPr>
          <p:cNvSpPr txBox="1"/>
          <p:nvPr/>
        </p:nvSpPr>
        <p:spPr>
          <a:xfrm>
            <a:off x="3939462" y="1373500"/>
            <a:ext cx="4313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2a0107c8aacb024c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2a0107c8aacb0254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2a0107c8aacb0258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2a0107c8aacb0258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2a0107c8aacb0265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2a0107c8aacb0276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2a0107c8aacb027a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2a0107c8aacb027c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2a0107c8aacb027e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2a0107c8aacb0281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2a0107c8aacb0290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</a:rPr>
              <a:t>0</a:t>
            </a:r>
            <a:r>
              <a:rPr lang="zh-CN" altLang="en-US">
                <a:latin typeface="Consolas" panose="020B0609020204030204" pitchFamily="49" charset="0"/>
              </a:rPr>
              <a:t>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2a0107c8aacb02ba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2a0107c8aacb02c4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zh-CN" altLang="en-US">
                <a:latin typeface="Consolas" panose="020B0609020204030204" pitchFamily="49" charset="0"/>
              </a:rPr>
              <a:t>05400fffe8312eb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FAD983-E25D-EA4C-82E8-EED72186EE12}"/>
              </a:ext>
            </a:extLst>
          </p:cNvPr>
          <p:cNvSpPr/>
          <p:nvPr/>
        </p:nvSpPr>
        <p:spPr>
          <a:xfrm>
            <a:off x="6094590" y="1445426"/>
            <a:ext cx="117359" cy="3797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E5F1998-8859-D8CA-A99E-A3705D9EBA23}"/>
              </a:ext>
            </a:extLst>
          </p:cNvPr>
          <p:cNvCxnSpPr/>
          <p:nvPr/>
        </p:nvCxnSpPr>
        <p:spPr>
          <a:xfrm flipV="1">
            <a:off x="6105496" y="1093297"/>
            <a:ext cx="477079" cy="35212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/>
              <p:nvPr/>
            </p:nvSpPr>
            <p:spPr>
              <a:xfrm>
                <a:off x="6622855" y="819251"/>
                <a:ext cx="10531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C7732C-721A-56E6-16BC-AB4A9693F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55" y="819251"/>
                <a:ext cx="105317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2D34549-2FE5-242C-894C-8CA84241037F}"/>
              </a:ext>
            </a:extLst>
          </p:cNvPr>
          <p:cNvSpPr txBox="1"/>
          <p:nvPr/>
        </p:nvSpPr>
        <p:spPr>
          <a:xfrm>
            <a:off x="318226" y="407828"/>
            <a:ext cx="324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Partition——covering</a:t>
            </a:r>
            <a:endParaRPr lang="zh-CN" altLang="en-US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194E9D-830A-0FC3-3352-BB0C69A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1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86AB08-B227-AF48-217E-8C998A109852}"/>
              </a:ext>
            </a:extLst>
          </p:cNvPr>
          <p:cNvSpPr txBox="1"/>
          <p:nvPr/>
        </p:nvSpPr>
        <p:spPr>
          <a:xfrm>
            <a:off x="3939462" y="995810"/>
            <a:ext cx="4313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2a0107c8aacb02c4505400fffe8312eb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4226A1-51F6-27B5-C671-07F1E690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72" y="5429661"/>
            <a:ext cx="4313075" cy="653083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5C2B54B-2478-F71F-8FCE-8FF7F73F20D4}"/>
              </a:ext>
            </a:extLst>
          </p:cNvPr>
          <p:cNvSpPr/>
          <p:nvPr/>
        </p:nvSpPr>
        <p:spPr>
          <a:xfrm>
            <a:off x="5665304" y="4966128"/>
            <a:ext cx="1093305" cy="371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F7922-36CF-427F-0483-38500CF30554}"/>
              </a:ext>
            </a:extLst>
          </p:cNvPr>
          <p:cNvSpPr/>
          <p:nvPr/>
        </p:nvSpPr>
        <p:spPr>
          <a:xfrm>
            <a:off x="6094590" y="1067741"/>
            <a:ext cx="117359" cy="3797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7884B-6AE2-52B0-DAC8-1357613B80FC}"/>
              </a:ext>
            </a:extLst>
          </p:cNvPr>
          <p:cNvSpPr txBox="1"/>
          <p:nvPr/>
        </p:nvSpPr>
        <p:spPr>
          <a:xfrm>
            <a:off x="318226" y="407828"/>
            <a:ext cx="324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Partition——covering</a:t>
            </a:r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B12F5F-A419-006D-2F13-1CC1E83F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4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F6C506-D35D-D931-D5AC-A8F132901C31}"/>
              </a:ext>
            </a:extLst>
          </p:cNvPr>
          <p:cNvSpPr txBox="1"/>
          <p:nvPr/>
        </p:nvSpPr>
        <p:spPr>
          <a:xfrm>
            <a:off x="4214190" y="169088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9340B-27D4-5125-E7AA-EF6362F56B25}"/>
              </a:ext>
            </a:extLst>
          </p:cNvPr>
          <p:cNvSpPr txBox="1"/>
          <p:nvPr/>
        </p:nvSpPr>
        <p:spPr>
          <a:xfrm>
            <a:off x="4214190" y="190983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76DB7-047E-AADB-10B6-81A8AD900C2F}"/>
              </a:ext>
            </a:extLst>
          </p:cNvPr>
          <p:cNvSpPr txBox="1"/>
          <p:nvPr/>
        </p:nvSpPr>
        <p:spPr>
          <a:xfrm>
            <a:off x="4214190" y="213777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9287F-573A-C4B0-ED7D-C21061721C96}"/>
              </a:ext>
            </a:extLst>
          </p:cNvPr>
          <p:cNvSpPr txBox="1"/>
          <p:nvPr/>
        </p:nvSpPr>
        <p:spPr>
          <a:xfrm>
            <a:off x="4214190" y="237186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A527C-893A-38D4-4B99-C60772FF7CB3}"/>
              </a:ext>
            </a:extLst>
          </p:cNvPr>
          <p:cNvSpPr txBox="1"/>
          <p:nvPr/>
        </p:nvSpPr>
        <p:spPr>
          <a:xfrm>
            <a:off x="4214190" y="25997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F5C61-8301-619E-9C31-A5EBD2D70C46}"/>
              </a:ext>
            </a:extLst>
          </p:cNvPr>
          <p:cNvSpPr txBox="1"/>
          <p:nvPr/>
        </p:nvSpPr>
        <p:spPr>
          <a:xfrm>
            <a:off x="4214189" y="281875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EDA0D-1FB1-9481-D77B-C031D43B28DB}"/>
              </a:ext>
            </a:extLst>
          </p:cNvPr>
          <p:cNvSpPr txBox="1"/>
          <p:nvPr/>
        </p:nvSpPr>
        <p:spPr>
          <a:xfrm>
            <a:off x="4214189" y="303636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A822-DF7F-6E7A-7555-819BC5BC6C0D}"/>
              </a:ext>
            </a:extLst>
          </p:cNvPr>
          <p:cNvSpPr txBox="1"/>
          <p:nvPr/>
        </p:nvSpPr>
        <p:spPr>
          <a:xfrm>
            <a:off x="4214189" y="324611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3E60D5-78E6-C9FA-50F5-167B694A1B74}"/>
              </a:ext>
            </a:extLst>
          </p:cNvPr>
          <p:cNvSpPr txBox="1"/>
          <p:nvPr/>
        </p:nvSpPr>
        <p:spPr>
          <a:xfrm>
            <a:off x="4214189" y="347138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30666-D1F7-2C23-D78F-B5F0A3EFD5A8}"/>
              </a:ext>
            </a:extLst>
          </p:cNvPr>
          <p:cNvSpPr txBox="1"/>
          <p:nvPr/>
        </p:nvSpPr>
        <p:spPr>
          <a:xfrm>
            <a:off x="4214189" y="369681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CCD16-13AC-93BF-D750-E8EE7BA2238D}"/>
              </a:ext>
            </a:extLst>
          </p:cNvPr>
          <p:cNvSpPr txBox="1"/>
          <p:nvPr/>
        </p:nvSpPr>
        <p:spPr>
          <a:xfrm>
            <a:off x="4214189" y="392400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1E252F-6C41-278C-2310-E591E3703F9C}"/>
              </a:ext>
            </a:extLst>
          </p:cNvPr>
          <p:cNvSpPr txBox="1"/>
          <p:nvPr/>
        </p:nvSpPr>
        <p:spPr>
          <a:xfrm>
            <a:off x="4214189" y="414296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28E88-94B8-23BF-3CE8-6CD891F070AC}"/>
              </a:ext>
            </a:extLst>
          </p:cNvPr>
          <p:cNvSpPr txBox="1"/>
          <p:nvPr/>
        </p:nvSpPr>
        <p:spPr>
          <a:xfrm>
            <a:off x="4214189" y="437015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34FEAA-5C94-E931-987C-2F70EAE990FC}"/>
              </a:ext>
            </a:extLst>
          </p:cNvPr>
          <p:cNvSpPr txBox="1"/>
          <p:nvPr/>
        </p:nvSpPr>
        <p:spPr>
          <a:xfrm>
            <a:off x="4214189" y="45918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BFD64A-886F-B061-5340-A9EFC0A42500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5F9D3F8-2936-E28F-EA15-9BB65837B869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5F9D3F8-2936-E28F-EA15-9BB65837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B1AB93-5962-C776-3D97-E46D92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F6C506-D35D-D931-D5AC-A8F132901C31}"/>
              </a:ext>
            </a:extLst>
          </p:cNvPr>
          <p:cNvSpPr txBox="1"/>
          <p:nvPr/>
        </p:nvSpPr>
        <p:spPr>
          <a:xfrm>
            <a:off x="1454425" y="176308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9340B-27D4-5125-E7AA-EF6362F56B25}"/>
              </a:ext>
            </a:extLst>
          </p:cNvPr>
          <p:cNvSpPr txBox="1"/>
          <p:nvPr/>
        </p:nvSpPr>
        <p:spPr>
          <a:xfrm>
            <a:off x="1454425" y="198204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76DB7-047E-AADB-10B6-81A8AD900C2F}"/>
              </a:ext>
            </a:extLst>
          </p:cNvPr>
          <p:cNvSpPr txBox="1"/>
          <p:nvPr/>
        </p:nvSpPr>
        <p:spPr>
          <a:xfrm>
            <a:off x="1454425" y="220998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9287F-573A-C4B0-ED7D-C21061721C96}"/>
              </a:ext>
            </a:extLst>
          </p:cNvPr>
          <p:cNvSpPr txBox="1"/>
          <p:nvPr/>
        </p:nvSpPr>
        <p:spPr>
          <a:xfrm>
            <a:off x="1454425" y="244406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A527C-893A-38D4-4B99-C60772FF7CB3}"/>
              </a:ext>
            </a:extLst>
          </p:cNvPr>
          <p:cNvSpPr txBox="1"/>
          <p:nvPr/>
        </p:nvSpPr>
        <p:spPr>
          <a:xfrm>
            <a:off x="1454425" y="26720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F5C61-8301-619E-9C31-A5EBD2D70C46}"/>
              </a:ext>
            </a:extLst>
          </p:cNvPr>
          <p:cNvSpPr txBox="1"/>
          <p:nvPr/>
        </p:nvSpPr>
        <p:spPr>
          <a:xfrm>
            <a:off x="1454424" y="289096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EDA0D-1FB1-9481-D77B-C031D43B28DB}"/>
              </a:ext>
            </a:extLst>
          </p:cNvPr>
          <p:cNvSpPr txBox="1"/>
          <p:nvPr/>
        </p:nvSpPr>
        <p:spPr>
          <a:xfrm>
            <a:off x="1454424" y="310856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A822-DF7F-6E7A-7555-819BC5BC6C0D}"/>
              </a:ext>
            </a:extLst>
          </p:cNvPr>
          <p:cNvSpPr txBox="1"/>
          <p:nvPr/>
        </p:nvSpPr>
        <p:spPr>
          <a:xfrm>
            <a:off x="1454424" y="331832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3E60D5-78E6-C9FA-50F5-167B694A1B74}"/>
              </a:ext>
            </a:extLst>
          </p:cNvPr>
          <p:cNvSpPr txBox="1"/>
          <p:nvPr/>
        </p:nvSpPr>
        <p:spPr>
          <a:xfrm>
            <a:off x="1454424" y="354358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30666-D1F7-2C23-D78F-B5F0A3EFD5A8}"/>
              </a:ext>
            </a:extLst>
          </p:cNvPr>
          <p:cNvSpPr txBox="1"/>
          <p:nvPr/>
        </p:nvSpPr>
        <p:spPr>
          <a:xfrm>
            <a:off x="1454424" y="376902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CCD16-13AC-93BF-D750-E8EE7BA2238D}"/>
              </a:ext>
            </a:extLst>
          </p:cNvPr>
          <p:cNvSpPr txBox="1"/>
          <p:nvPr/>
        </p:nvSpPr>
        <p:spPr>
          <a:xfrm>
            <a:off x="1454424" y="399621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1E252F-6C41-278C-2310-E591E3703F9C}"/>
              </a:ext>
            </a:extLst>
          </p:cNvPr>
          <p:cNvSpPr txBox="1"/>
          <p:nvPr/>
        </p:nvSpPr>
        <p:spPr>
          <a:xfrm>
            <a:off x="1454424" y="421516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28E88-94B8-23BF-3CE8-6CD891F070AC}"/>
              </a:ext>
            </a:extLst>
          </p:cNvPr>
          <p:cNvSpPr txBox="1"/>
          <p:nvPr/>
        </p:nvSpPr>
        <p:spPr>
          <a:xfrm>
            <a:off x="1454424" y="444236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34FEAA-5C94-E931-987C-2F70EAE990FC}"/>
              </a:ext>
            </a:extLst>
          </p:cNvPr>
          <p:cNvSpPr txBox="1"/>
          <p:nvPr/>
        </p:nvSpPr>
        <p:spPr>
          <a:xfrm>
            <a:off x="1454424" y="466408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9B9E37-7EA8-D79E-6387-10ECD5E9565E}"/>
              </a:ext>
            </a:extLst>
          </p:cNvPr>
          <p:cNvGrpSpPr/>
          <p:nvPr/>
        </p:nvGrpSpPr>
        <p:grpSpPr>
          <a:xfrm>
            <a:off x="927652" y="1498175"/>
            <a:ext cx="5168348" cy="3861649"/>
            <a:chOff x="927652" y="1490572"/>
            <a:chExt cx="5168348" cy="386164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7CB6B0-919D-05E1-B4D5-3BB7183CB993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E3839B3-7BFE-AA18-4A45-6AFC619EF426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55D5078-5A0A-C023-D3AC-81F14AE3FDE1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FA4563-F93E-5829-762B-AC1B5BE8F961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FA4563-F93E-5829-762B-AC1B5BE8F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38CF2F9-009C-D2E3-A726-8981C5BF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8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F6C506-D35D-D931-D5AC-A8F132901C31}"/>
              </a:ext>
            </a:extLst>
          </p:cNvPr>
          <p:cNvSpPr txBox="1"/>
          <p:nvPr/>
        </p:nvSpPr>
        <p:spPr>
          <a:xfrm>
            <a:off x="6192000" y="173063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9340B-27D4-5125-E7AA-EF6362F56B25}"/>
              </a:ext>
            </a:extLst>
          </p:cNvPr>
          <p:cNvSpPr txBox="1"/>
          <p:nvPr/>
        </p:nvSpPr>
        <p:spPr>
          <a:xfrm>
            <a:off x="6192000" y="194959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76DB7-047E-AADB-10B6-81A8AD900C2F}"/>
              </a:ext>
            </a:extLst>
          </p:cNvPr>
          <p:cNvSpPr txBox="1"/>
          <p:nvPr/>
        </p:nvSpPr>
        <p:spPr>
          <a:xfrm>
            <a:off x="6192000" y="217753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9287F-573A-C4B0-ED7D-C21061721C96}"/>
              </a:ext>
            </a:extLst>
          </p:cNvPr>
          <p:cNvSpPr txBox="1"/>
          <p:nvPr/>
        </p:nvSpPr>
        <p:spPr>
          <a:xfrm>
            <a:off x="6192000" y="24116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A527C-893A-38D4-4B99-C60772FF7CB3}"/>
              </a:ext>
            </a:extLst>
          </p:cNvPr>
          <p:cNvSpPr txBox="1"/>
          <p:nvPr/>
        </p:nvSpPr>
        <p:spPr>
          <a:xfrm>
            <a:off x="6192000" y="263955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F5C61-8301-619E-9C31-A5EBD2D70C46}"/>
              </a:ext>
            </a:extLst>
          </p:cNvPr>
          <p:cNvSpPr txBox="1"/>
          <p:nvPr/>
        </p:nvSpPr>
        <p:spPr>
          <a:xfrm>
            <a:off x="6192000" y="285851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EDA0D-1FB1-9481-D77B-C031D43B28DB}"/>
              </a:ext>
            </a:extLst>
          </p:cNvPr>
          <p:cNvSpPr txBox="1"/>
          <p:nvPr/>
        </p:nvSpPr>
        <p:spPr>
          <a:xfrm>
            <a:off x="6192000" y="30761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A822-DF7F-6E7A-7555-819BC5BC6C0D}"/>
              </a:ext>
            </a:extLst>
          </p:cNvPr>
          <p:cNvSpPr txBox="1"/>
          <p:nvPr/>
        </p:nvSpPr>
        <p:spPr>
          <a:xfrm>
            <a:off x="6192000" y="328587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3E60D5-78E6-C9FA-50F5-167B694A1B74}"/>
              </a:ext>
            </a:extLst>
          </p:cNvPr>
          <p:cNvSpPr txBox="1"/>
          <p:nvPr/>
        </p:nvSpPr>
        <p:spPr>
          <a:xfrm>
            <a:off x="6192000" y="351113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30666-D1F7-2C23-D78F-B5F0A3EFD5A8}"/>
              </a:ext>
            </a:extLst>
          </p:cNvPr>
          <p:cNvSpPr txBox="1"/>
          <p:nvPr/>
        </p:nvSpPr>
        <p:spPr>
          <a:xfrm>
            <a:off x="6192000" y="373657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CCD16-13AC-93BF-D750-E8EE7BA2238D}"/>
              </a:ext>
            </a:extLst>
          </p:cNvPr>
          <p:cNvSpPr txBox="1"/>
          <p:nvPr/>
        </p:nvSpPr>
        <p:spPr>
          <a:xfrm>
            <a:off x="6192000" y="396376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1E252F-6C41-278C-2310-E591E3703F9C}"/>
              </a:ext>
            </a:extLst>
          </p:cNvPr>
          <p:cNvSpPr txBox="1"/>
          <p:nvPr/>
        </p:nvSpPr>
        <p:spPr>
          <a:xfrm>
            <a:off x="6192000" y="41827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28E88-94B8-23BF-3CE8-6CD891F070AC}"/>
              </a:ext>
            </a:extLst>
          </p:cNvPr>
          <p:cNvSpPr txBox="1"/>
          <p:nvPr/>
        </p:nvSpPr>
        <p:spPr>
          <a:xfrm>
            <a:off x="6192000" y="440990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34FEAA-5C94-E931-987C-2F70EAE990FC}"/>
              </a:ext>
            </a:extLst>
          </p:cNvPr>
          <p:cNvSpPr txBox="1"/>
          <p:nvPr/>
        </p:nvSpPr>
        <p:spPr>
          <a:xfrm>
            <a:off x="6192000" y="463163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A7F4B8-287E-66A8-EA8D-FCE2C1F251D5}"/>
              </a:ext>
            </a:extLst>
          </p:cNvPr>
          <p:cNvGrpSpPr/>
          <p:nvPr/>
        </p:nvGrpSpPr>
        <p:grpSpPr>
          <a:xfrm>
            <a:off x="659297" y="2099970"/>
            <a:ext cx="3157331" cy="2276358"/>
            <a:chOff x="927652" y="1490572"/>
            <a:chExt cx="5168348" cy="38616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90ACBAA-8092-F196-8FC5-03EAF3AA244B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849FEDA-145B-49B5-E724-F1A0D6238C9F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916764E-3621-EBB3-E7D7-4BFF7F5EC644}"/>
              </a:ext>
            </a:extLst>
          </p:cNvPr>
          <p:cNvSpPr/>
          <p:nvPr/>
        </p:nvSpPr>
        <p:spPr>
          <a:xfrm>
            <a:off x="8358729" y="1730638"/>
            <a:ext cx="139148" cy="327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D76DE1-A422-4119-54DF-486E47BCF9EB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E7B4D7F-58C1-E52C-6D9B-99D7B6B46C20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E7B4D7F-58C1-E52C-6D9B-99D7B6B4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44A6ED-7B38-DA34-FF4C-1368ED1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9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F6C506-D35D-D931-D5AC-A8F132901C31}"/>
              </a:ext>
            </a:extLst>
          </p:cNvPr>
          <p:cNvSpPr txBox="1"/>
          <p:nvPr/>
        </p:nvSpPr>
        <p:spPr>
          <a:xfrm>
            <a:off x="6192000" y="397833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05400fffe2d61ad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9340B-27D4-5125-E7AA-EF6362F56B25}"/>
              </a:ext>
            </a:extLst>
          </p:cNvPr>
          <p:cNvSpPr txBox="1"/>
          <p:nvPr/>
        </p:nvSpPr>
        <p:spPr>
          <a:xfrm>
            <a:off x="6192000" y="148208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76DB7-047E-AADB-10B6-81A8AD900C2F}"/>
              </a:ext>
            </a:extLst>
          </p:cNvPr>
          <p:cNvSpPr txBox="1"/>
          <p:nvPr/>
        </p:nvSpPr>
        <p:spPr>
          <a:xfrm>
            <a:off x="6192000" y="170747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9287F-573A-C4B0-ED7D-C21061721C96}"/>
              </a:ext>
            </a:extLst>
          </p:cNvPr>
          <p:cNvSpPr txBox="1"/>
          <p:nvPr/>
        </p:nvSpPr>
        <p:spPr>
          <a:xfrm>
            <a:off x="6192000" y="422102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05400fffec5f4af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A527C-893A-38D4-4B99-C60772FF7CB3}"/>
              </a:ext>
            </a:extLst>
          </p:cNvPr>
          <p:cNvSpPr txBox="1"/>
          <p:nvPr/>
        </p:nvSpPr>
        <p:spPr>
          <a:xfrm>
            <a:off x="6192000" y="193563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F5C61-8301-619E-9C31-A5EBD2D70C46}"/>
              </a:ext>
            </a:extLst>
          </p:cNvPr>
          <p:cNvSpPr txBox="1"/>
          <p:nvPr/>
        </p:nvSpPr>
        <p:spPr>
          <a:xfrm>
            <a:off x="6192000" y="442919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05400fffe93673b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EDA0D-1FB1-9481-D77B-C031D43B28DB}"/>
              </a:ext>
            </a:extLst>
          </p:cNvPr>
          <p:cNvSpPr txBox="1"/>
          <p:nvPr/>
        </p:nvSpPr>
        <p:spPr>
          <a:xfrm>
            <a:off x="6192000" y="217165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A822-DF7F-6E7A-7555-819BC5BC6C0D}"/>
              </a:ext>
            </a:extLst>
          </p:cNvPr>
          <p:cNvSpPr txBox="1"/>
          <p:nvPr/>
        </p:nvSpPr>
        <p:spPr>
          <a:xfrm>
            <a:off x="6192000" y="240128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3E60D5-78E6-C9FA-50F5-167B694A1B74}"/>
              </a:ext>
            </a:extLst>
          </p:cNvPr>
          <p:cNvSpPr txBox="1"/>
          <p:nvPr/>
        </p:nvSpPr>
        <p:spPr>
          <a:xfrm>
            <a:off x="6192000" y="262655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30666-D1F7-2C23-D78F-B5F0A3EFD5A8}"/>
              </a:ext>
            </a:extLst>
          </p:cNvPr>
          <p:cNvSpPr txBox="1"/>
          <p:nvPr/>
        </p:nvSpPr>
        <p:spPr>
          <a:xfrm>
            <a:off x="6192000" y="35397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0de51e8eb667583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CCD16-13AC-93BF-D750-E8EE7BA2238D}"/>
              </a:ext>
            </a:extLst>
          </p:cNvPr>
          <p:cNvSpPr txBox="1"/>
          <p:nvPr/>
        </p:nvSpPr>
        <p:spPr>
          <a:xfrm>
            <a:off x="6192000" y="287859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1E252F-6C41-278C-2310-E591E3703F9C}"/>
              </a:ext>
            </a:extLst>
          </p:cNvPr>
          <p:cNvSpPr txBox="1"/>
          <p:nvPr/>
        </p:nvSpPr>
        <p:spPr>
          <a:xfrm>
            <a:off x="6192000" y="31289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28E88-94B8-23BF-3CE8-6CD891F070AC}"/>
              </a:ext>
            </a:extLst>
          </p:cNvPr>
          <p:cNvSpPr txBox="1"/>
          <p:nvPr/>
        </p:nvSpPr>
        <p:spPr>
          <a:xfrm>
            <a:off x="6192000" y="463736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05400fffee8eb27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34FEAA-5C94-E931-987C-2F70EAE990FC}"/>
              </a:ext>
            </a:extLst>
          </p:cNvPr>
          <p:cNvSpPr txBox="1"/>
          <p:nvPr/>
        </p:nvSpPr>
        <p:spPr>
          <a:xfrm>
            <a:off x="6192000" y="485005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05400fffe8312eb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0A483E-E69B-B700-E223-2B825EC54D50}"/>
              </a:ext>
            </a:extLst>
          </p:cNvPr>
          <p:cNvGrpSpPr/>
          <p:nvPr/>
        </p:nvGrpSpPr>
        <p:grpSpPr>
          <a:xfrm>
            <a:off x="659297" y="2099970"/>
            <a:ext cx="3157331" cy="2276358"/>
            <a:chOff x="927652" y="1490572"/>
            <a:chExt cx="5168348" cy="38616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B0C3AE-B1D8-0DC2-7989-3326D8D61087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652694-67E6-6908-7214-682B8D2E80B0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86A57A-A013-3487-E60D-CB417CEAF01E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6F41DA2-222F-1F05-DD3A-7EF0AB759D47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6F41DA2-222F-1F05-DD3A-7EF0AB759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DFE631-9D4D-0339-C409-6E552323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F6C506-D35D-D931-D5AC-A8F132901C31}"/>
              </a:ext>
            </a:extLst>
          </p:cNvPr>
          <p:cNvSpPr txBox="1"/>
          <p:nvPr/>
        </p:nvSpPr>
        <p:spPr>
          <a:xfrm>
            <a:off x="1167741" y="396088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9340B-27D4-5125-E7AA-EF6362F56B25}"/>
              </a:ext>
            </a:extLst>
          </p:cNvPr>
          <p:cNvSpPr txBox="1"/>
          <p:nvPr/>
        </p:nvSpPr>
        <p:spPr>
          <a:xfrm>
            <a:off x="1172797" y="152138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76DB7-047E-AADB-10B6-81A8AD900C2F}"/>
              </a:ext>
            </a:extLst>
          </p:cNvPr>
          <p:cNvSpPr txBox="1"/>
          <p:nvPr/>
        </p:nvSpPr>
        <p:spPr>
          <a:xfrm>
            <a:off x="1172801" y="176413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9287F-573A-C4B0-ED7D-C21061721C96}"/>
              </a:ext>
            </a:extLst>
          </p:cNvPr>
          <p:cNvSpPr txBox="1"/>
          <p:nvPr/>
        </p:nvSpPr>
        <p:spPr>
          <a:xfrm>
            <a:off x="1167740" y="42035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A527C-893A-38D4-4B99-C60772FF7CB3}"/>
              </a:ext>
            </a:extLst>
          </p:cNvPr>
          <p:cNvSpPr txBox="1"/>
          <p:nvPr/>
        </p:nvSpPr>
        <p:spPr>
          <a:xfrm>
            <a:off x="1172798" y="19923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F5C61-8301-619E-9C31-A5EBD2D70C46}"/>
              </a:ext>
            </a:extLst>
          </p:cNvPr>
          <p:cNvSpPr txBox="1"/>
          <p:nvPr/>
        </p:nvSpPr>
        <p:spPr>
          <a:xfrm>
            <a:off x="1167740" y="44117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EDA0D-1FB1-9481-D77B-C031D43B28DB}"/>
              </a:ext>
            </a:extLst>
          </p:cNvPr>
          <p:cNvSpPr txBox="1"/>
          <p:nvPr/>
        </p:nvSpPr>
        <p:spPr>
          <a:xfrm>
            <a:off x="1172807" y="222832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A822-DF7F-6E7A-7555-819BC5BC6C0D}"/>
              </a:ext>
            </a:extLst>
          </p:cNvPr>
          <p:cNvSpPr txBox="1"/>
          <p:nvPr/>
        </p:nvSpPr>
        <p:spPr>
          <a:xfrm>
            <a:off x="1172807" y="245795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3E60D5-78E6-C9FA-50F5-167B694A1B74}"/>
              </a:ext>
            </a:extLst>
          </p:cNvPr>
          <p:cNvSpPr txBox="1"/>
          <p:nvPr/>
        </p:nvSpPr>
        <p:spPr>
          <a:xfrm>
            <a:off x="1172807" y="26832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30666-D1F7-2C23-D78F-B5F0A3EFD5A8}"/>
              </a:ext>
            </a:extLst>
          </p:cNvPr>
          <p:cNvSpPr txBox="1"/>
          <p:nvPr/>
        </p:nvSpPr>
        <p:spPr>
          <a:xfrm>
            <a:off x="1172789" y="353583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CCD16-13AC-93BF-D750-E8EE7BA2238D}"/>
              </a:ext>
            </a:extLst>
          </p:cNvPr>
          <p:cNvSpPr txBox="1"/>
          <p:nvPr/>
        </p:nvSpPr>
        <p:spPr>
          <a:xfrm>
            <a:off x="1172799" y="293525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1E252F-6C41-278C-2310-E591E3703F9C}"/>
              </a:ext>
            </a:extLst>
          </p:cNvPr>
          <p:cNvSpPr txBox="1"/>
          <p:nvPr/>
        </p:nvSpPr>
        <p:spPr>
          <a:xfrm>
            <a:off x="1172798" y="317567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28E88-94B8-23BF-3CE8-6CD891F070AC}"/>
              </a:ext>
            </a:extLst>
          </p:cNvPr>
          <p:cNvSpPr txBox="1"/>
          <p:nvPr/>
        </p:nvSpPr>
        <p:spPr>
          <a:xfrm>
            <a:off x="1167737" y="461992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34FEAA-5C94-E931-987C-2F70EAE990FC}"/>
              </a:ext>
            </a:extLst>
          </p:cNvPr>
          <p:cNvSpPr txBox="1"/>
          <p:nvPr/>
        </p:nvSpPr>
        <p:spPr>
          <a:xfrm>
            <a:off x="1167735" y="483261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3F4F81-8922-D125-6D04-95EB02C952A4}"/>
              </a:ext>
            </a:extLst>
          </p:cNvPr>
          <p:cNvGrpSpPr/>
          <p:nvPr/>
        </p:nvGrpSpPr>
        <p:grpSpPr>
          <a:xfrm>
            <a:off x="947531" y="1490351"/>
            <a:ext cx="4639077" cy="3711594"/>
            <a:chOff x="927652" y="1490572"/>
            <a:chExt cx="5168348" cy="38616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D6F17E4-7449-ED8A-161F-C78178F23A13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5C9B2CE-824B-7883-5789-D72CD035FD53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BE8CA2-8DAB-C97E-F731-C8C7BF179E00}"/>
              </a:ext>
            </a:extLst>
          </p:cNvPr>
          <p:cNvCxnSpPr/>
          <p:nvPr/>
        </p:nvCxnSpPr>
        <p:spPr>
          <a:xfrm>
            <a:off x="1108105" y="354405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27B112-63E1-3851-7ACB-83A5F2B3D098}"/>
              </a:ext>
            </a:extLst>
          </p:cNvPr>
          <p:cNvCxnSpPr/>
          <p:nvPr/>
        </p:nvCxnSpPr>
        <p:spPr>
          <a:xfrm>
            <a:off x="1108115" y="392688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9D3A355-E4A2-8708-EB24-93775F69A260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FC6D280-15A8-CBBB-A666-4EAA0BE81944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FC6D280-15A8-CBBB-A666-4EAA0BE8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6ED54-CB1B-06BA-31B0-D651843F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4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4E4B45A-1602-EE06-BD84-1FE66EAAE126}"/>
              </a:ext>
            </a:extLst>
          </p:cNvPr>
          <p:cNvSpPr txBox="1"/>
          <p:nvPr/>
        </p:nvSpPr>
        <p:spPr>
          <a:xfrm>
            <a:off x="1167741" y="285054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5ABF03-BFED-D8B1-3838-842E786D73ED}"/>
              </a:ext>
            </a:extLst>
          </p:cNvPr>
          <p:cNvSpPr txBox="1"/>
          <p:nvPr/>
        </p:nvSpPr>
        <p:spPr>
          <a:xfrm>
            <a:off x="1167740" y="309323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575007-13CD-C52E-8EFF-1F2D4BA462A8}"/>
              </a:ext>
            </a:extLst>
          </p:cNvPr>
          <p:cNvSpPr txBox="1"/>
          <p:nvPr/>
        </p:nvSpPr>
        <p:spPr>
          <a:xfrm>
            <a:off x="1167740" y="330140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242549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6EDBC-3E23-0859-E825-5CF30C3EB7A8}"/>
              </a:ext>
            </a:extLst>
          </p:cNvPr>
          <p:cNvSpPr txBox="1"/>
          <p:nvPr/>
        </p:nvSpPr>
        <p:spPr>
          <a:xfrm>
            <a:off x="1167737" y="35095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EC6FF3-8652-79E2-1244-0D7AB97ED4DB}"/>
              </a:ext>
            </a:extLst>
          </p:cNvPr>
          <p:cNvSpPr txBox="1"/>
          <p:nvPr/>
        </p:nvSpPr>
        <p:spPr>
          <a:xfrm>
            <a:off x="1167735" y="372227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2425496"/>
            <a:ext cx="4639077" cy="1666107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157E05-CC1C-7CF9-B309-CDCDBB77B6F3}"/>
              </a:ext>
            </a:extLst>
          </p:cNvPr>
          <p:cNvCxnSpPr/>
          <p:nvPr/>
        </p:nvCxnSpPr>
        <p:spPr>
          <a:xfrm>
            <a:off x="1108115" y="281653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6192000" y="223786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6192000" y="246325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6192000" y="26914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6192000" y="292744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6192000" y="315707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6192000" y="338234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6192000" y="36343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6192000" y="388473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4CF84DA-9F69-2E0C-BDF1-E6CE9D44E2E6}"/>
              </a:ext>
            </a:extLst>
          </p:cNvPr>
          <p:cNvSpPr/>
          <p:nvPr/>
        </p:nvSpPr>
        <p:spPr>
          <a:xfrm>
            <a:off x="10254342" y="2313992"/>
            <a:ext cx="121298" cy="1856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71F5421-DCDF-00E4-7126-0810F89DE35F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8568D38-2B9F-0C0D-CDDE-E43BBCD34D06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8568D38-2B9F-0C0D-CDDE-E43BBCD3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5F688E-6267-3000-5A76-4542361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2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4E4B45A-1602-EE06-BD84-1FE66EAAE126}"/>
              </a:ext>
            </a:extLst>
          </p:cNvPr>
          <p:cNvSpPr txBox="1"/>
          <p:nvPr/>
        </p:nvSpPr>
        <p:spPr>
          <a:xfrm>
            <a:off x="1167741" y="285054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5ABF03-BFED-D8B1-3838-842E786D73ED}"/>
              </a:ext>
            </a:extLst>
          </p:cNvPr>
          <p:cNvSpPr txBox="1"/>
          <p:nvPr/>
        </p:nvSpPr>
        <p:spPr>
          <a:xfrm>
            <a:off x="1167740" y="309323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575007-13CD-C52E-8EFF-1F2D4BA462A8}"/>
              </a:ext>
            </a:extLst>
          </p:cNvPr>
          <p:cNvSpPr txBox="1"/>
          <p:nvPr/>
        </p:nvSpPr>
        <p:spPr>
          <a:xfrm>
            <a:off x="1167740" y="330140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242549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6EDBC-3E23-0859-E825-5CF30C3EB7A8}"/>
              </a:ext>
            </a:extLst>
          </p:cNvPr>
          <p:cNvSpPr txBox="1"/>
          <p:nvPr/>
        </p:nvSpPr>
        <p:spPr>
          <a:xfrm>
            <a:off x="1167737" y="35095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EC6FF3-8652-79E2-1244-0D7AB97ED4DB}"/>
              </a:ext>
            </a:extLst>
          </p:cNvPr>
          <p:cNvSpPr txBox="1"/>
          <p:nvPr/>
        </p:nvSpPr>
        <p:spPr>
          <a:xfrm>
            <a:off x="1167735" y="372227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2425496"/>
            <a:ext cx="4639077" cy="1666107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157E05-CC1C-7CF9-B309-CDCDBB77B6F3}"/>
              </a:ext>
            </a:extLst>
          </p:cNvPr>
          <p:cNvCxnSpPr/>
          <p:nvPr/>
        </p:nvCxnSpPr>
        <p:spPr>
          <a:xfrm>
            <a:off x="1108115" y="281653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6192000" y="27697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6192000" y="29950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6192000" y="322326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6192000" y="21903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6192000" y="344631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6192000" y="36715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6192000" y="391428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6192000" y="415531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07C48-5821-C0BE-7344-9BB4747A290D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8A6F2-E632-58E9-0832-C6A5867D62FB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8A6F2-E632-58E9-0832-C6A5867D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06BF20-16D7-7C35-9016-4681D66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0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D40597-24BF-AC82-E883-0C88970B6D50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1D00E9-C4FF-1EFB-1889-848A15648FBF}"/>
              </a:ext>
            </a:extLst>
          </p:cNvPr>
          <p:cNvGrpSpPr/>
          <p:nvPr/>
        </p:nvGrpSpPr>
        <p:grpSpPr>
          <a:xfrm>
            <a:off x="3861811" y="3517856"/>
            <a:ext cx="4468378" cy="913618"/>
            <a:chOff x="318226" y="1564822"/>
            <a:chExt cx="9983756" cy="9136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876AB3-A6B4-8AC9-D7F4-25B5C42C6E2D}"/>
                </a:ext>
              </a:extLst>
            </p:cNvPr>
            <p:cNvSpPr txBox="1"/>
            <p:nvPr/>
          </p:nvSpPr>
          <p:spPr>
            <a:xfrm>
              <a:off x="318227" y="1564822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01111111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2428E1-B8C3-E416-C37A-1BCF795D9C29}"/>
                </a:ext>
              </a:extLst>
            </p:cNvPr>
            <p:cNvSpPr txBox="1"/>
            <p:nvPr/>
          </p:nvSpPr>
          <p:spPr>
            <a:xfrm>
              <a:off x="318226" y="2109108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127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1921D32-0AD5-6799-ABCA-A38345A2CAF0}"/>
              </a:ext>
            </a:extLst>
          </p:cNvPr>
          <p:cNvSpPr/>
          <p:nvPr/>
        </p:nvSpPr>
        <p:spPr>
          <a:xfrm rot="16200000">
            <a:off x="5753737" y="1439317"/>
            <a:ext cx="167172" cy="38577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F4DE9E-7F3C-9677-670E-9A9103AD2488}"/>
              </a:ext>
            </a:extLst>
          </p:cNvPr>
          <p:cNvSpPr txBox="1"/>
          <p:nvPr/>
        </p:nvSpPr>
        <p:spPr>
          <a:xfrm>
            <a:off x="5537963" y="2798625"/>
            <a:ext cx="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32bits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BA9D25-9EEF-769B-B7E3-CAAA049A66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0642" y="2505353"/>
            <a:ext cx="441642" cy="236635"/>
          </a:xfrm>
          <a:prstGeom prst="curvedConnector3">
            <a:avLst>
              <a:gd name="adj1" fmla="val 43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/>
              <p:nvPr/>
            </p:nvSpPr>
            <p:spPr>
              <a:xfrm>
                <a:off x="4965294" y="2066462"/>
                <a:ext cx="2123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=4,294,967,296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294" y="2066462"/>
                <a:ext cx="2123915" cy="276999"/>
              </a:xfrm>
              <a:prstGeom prst="rect">
                <a:avLst/>
              </a:prstGeom>
              <a:blipFill>
                <a:blip r:embed="rId2"/>
                <a:stretch>
                  <a:fillRect l="-2011" t="-4444" r="-229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58A77787-A052-CD70-4C0E-575D84839CFC}"/>
              </a:ext>
            </a:extLst>
          </p:cNvPr>
          <p:cNvSpPr txBox="1"/>
          <p:nvPr/>
        </p:nvSpPr>
        <p:spPr>
          <a:xfrm>
            <a:off x="4302437" y="4546294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IPv4, Internet Protocol version 4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30DC7E-4A85-A2C9-62D0-BE5C4EE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2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4E4B45A-1602-EE06-BD84-1FE66EAAE126}"/>
              </a:ext>
            </a:extLst>
          </p:cNvPr>
          <p:cNvSpPr txBox="1"/>
          <p:nvPr/>
        </p:nvSpPr>
        <p:spPr>
          <a:xfrm>
            <a:off x="1167741" y="18614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5ABF03-BFED-D8B1-3838-842E786D73ED}"/>
              </a:ext>
            </a:extLst>
          </p:cNvPr>
          <p:cNvSpPr txBox="1"/>
          <p:nvPr/>
        </p:nvSpPr>
        <p:spPr>
          <a:xfrm>
            <a:off x="1167740" y="210419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575007-13CD-C52E-8EFF-1F2D4BA462A8}"/>
              </a:ext>
            </a:extLst>
          </p:cNvPr>
          <p:cNvSpPr txBox="1"/>
          <p:nvPr/>
        </p:nvSpPr>
        <p:spPr>
          <a:xfrm>
            <a:off x="1167740" y="231236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143644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6EDBC-3E23-0859-E825-5CF30C3EB7A8}"/>
              </a:ext>
            </a:extLst>
          </p:cNvPr>
          <p:cNvSpPr txBox="1"/>
          <p:nvPr/>
        </p:nvSpPr>
        <p:spPr>
          <a:xfrm>
            <a:off x="1167737" y="252053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EC6FF3-8652-79E2-1244-0D7AB97ED4DB}"/>
              </a:ext>
            </a:extLst>
          </p:cNvPr>
          <p:cNvSpPr txBox="1"/>
          <p:nvPr/>
        </p:nvSpPr>
        <p:spPr>
          <a:xfrm>
            <a:off x="1167735" y="273322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436449"/>
            <a:ext cx="4639077" cy="4040618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157E05-CC1C-7CF9-B309-CDCDBB77B6F3}"/>
              </a:ext>
            </a:extLst>
          </p:cNvPr>
          <p:cNvCxnSpPr/>
          <p:nvPr/>
        </p:nvCxnSpPr>
        <p:spPr>
          <a:xfrm>
            <a:off x="1108115" y="182749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362558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38509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407914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319829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430219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452746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477016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501119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4BED576-0A78-2419-7936-9C8ABD9B62CD}"/>
              </a:ext>
            </a:extLst>
          </p:cNvPr>
          <p:cNvCxnSpPr/>
          <p:nvPr/>
        </p:nvCxnSpPr>
        <p:spPr>
          <a:xfrm>
            <a:off x="1108115" y="314903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359931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F5C677B-4AD7-7EA0-75E5-5C4607DB4DD4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81EB60-2500-5C6B-6143-4E8CFC5AE9A5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81EB60-2500-5C6B-6143-4E8CFC5A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45381-7F41-3B79-951B-5028FAEE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4E4B45A-1602-EE06-BD84-1FE66EAAE126}"/>
              </a:ext>
            </a:extLst>
          </p:cNvPr>
          <p:cNvSpPr txBox="1"/>
          <p:nvPr/>
        </p:nvSpPr>
        <p:spPr>
          <a:xfrm>
            <a:off x="1167741" y="155338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5ABF03-BFED-D8B1-3838-842E786D73ED}"/>
              </a:ext>
            </a:extLst>
          </p:cNvPr>
          <p:cNvSpPr txBox="1"/>
          <p:nvPr/>
        </p:nvSpPr>
        <p:spPr>
          <a:xfrm>
            <a:off x="1167740" y="17960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575007-13CD-C52E-8EFF-1F2D4BA462A8}"/>
              </a:ext>
            </a:extLst>
          </p:cNvPr>
          <p:cNvSpPr txBox="1"/>
          <p:nvPr/>
        </p:nvSpPr>
        <p:spPr>
          <a:xfrm>
            <a:off x="1167740" y="20042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6EDBC-3E23-0859-E825-5CF30C3EB7A8}"/>
              </a:ext>
            </a:extLst>
          </p:cNvPr>
          <p:cNvSpPr txBox="1"/>
          <p:nvPr/>
        </p:nvSpPr>
        <p:spPr>
          <a:xfrm>
            <a:off x="1167737" y="221242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EC6FF3-8652-79E2-1244-0D7AB97ED4DB}"/>
              </a:ext>
            </a:extLst>
          </p:cNvPr>
          <p:cNvSpPr txBox="1"/>
          <p:nvPr/>
        </p:nvSpPr>
        <p:spPr>
          <a:xfrm>
            <a:off x="1167735" y="242511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553387"/>
            <a:ext cx="4639077" cy="3615568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331747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354286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377102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289018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399408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421934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446205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47030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4BED576-0A78-2419-7936-9C8ABD9B62CD}"/>
              </a:ext>
            </a:extLst>
          </p:cNvPr>
          <p:cNvCxnSpPr/>
          <p:nvPr/>
        </p:nvCxnSpPr>
        <p:spPr>
          <a:xfrm>
            <a:off x="1108115" y="284092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329120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2E339C-FD67-EB85-C821-34E078F2BCFB}"/>
              </a:ext>
            </a:extLst>
          </p:cNvPr>
          <p:cNvSpPr txBox="1"/>
          <p:nvPr/>
        </p:nvSpPr>
        <p:spPr>
          <a:xfrm>
            <a:off x="6192000" y="28737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E7DD8-23D0-5002-8D56-4926483B9A58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F8190-0F24-F819-CC70-B05B803C33F0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F8190-0F24-F819-CC70-B05B803C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0748C-824B-6BE1-0279-172161E6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7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4E4B45A-1602-EE06-BD84-1FE66EAAE126}"/>
              </a:ext>
            </a:extLst>
          </p:cNvPr>
          <p:cNvSpPr txBox="1"/>
          <p:nvPr/>
        </p:nvSpPr>
        <p:spPr>
          <a:xfrm>
            <a:off x="1167741" y="110572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5ABF03-BFED-D8B1-3838-842E786D73ED}"/>
              </a:ext>
            </a:extLst>
          </p:cNvPr>
          <p:cNvSpPr txBox="1"/>
          <p:nvPr/>
        </p:nvSpPr>
        <p:spPr>
          <a:xfrm>
            <a:off x="1167740" y="134841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575007-13CD-C52E-8EFF-1F2D4BA462A8}"/>
              </a:ext>
            </a:extLst>
          </p:cNvPr>
          <p:cNvSpPr txBox="1"/>
          <p:nvPr/>
        </p:nvSpPr>
        <p:spPr>
          <a:xfrm>
            <a:off x="1167740" y="155658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5419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6EDBC-3E23-0859-E825-5CF30C3EB7A8}"/>
              </a:ext>
            </a:extLst>
          </p:cNvPr>
          <p:cNvSpPr txBox="1"/>
          <p:nvPr/>
        </p:nvSpPr>
        <p:spPr>
          <a:xfrm>
            <a:off x="1167737" y="176475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EC6FF3-8652-79E2-1244-0D7AB97ED4DB}"/>
              </a:ext>
            </a:extLst>
          </p:cNvPr>
          <p:cNvSpPr txBox="1"/>
          <p:nvPr/>
        </p:nvSpPr>
        <p:spPr>
          <a:xfrm>
            <a:off x="1167735" y="197744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105722"/>
            <a:ext cx="4639077" cy="3615568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286981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309520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332336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244251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354641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377168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401439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425541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4BED576-0A78-2419-7936-9C8ABD9B62CD}"/>
              </a:ext>
            </a:extLst>
          </p:cNvPr>
          <p:cNvCxnSpPr/>
          <p:nvPr/>
        </p:nvCxnSpPr>
        <p:spPr>
          <a:xfrm>
            <a:off x="1108115" y="239325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2843536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5262534"/>
            <a:ext cx="4517783" cy="858345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5AE77A1-3AD1-2621-2666-899B94995B96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41CDF6-62B7-5745-408E-9740B3B5F2C5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41CDF6-62B7-5745-408E-9740B3B5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8B0032-877C-C5ED-514D-01233F3A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7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5419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987826"/>
            <a:ext cx="4639077" cy="2355777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249212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27175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294567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206483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316873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339399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36367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387772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246585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5262534"/>
            <a:ext cx="4517783" cy="858345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6192000" y="261728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6192000" y="285997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6192000" y="306814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6192000" y="327631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6192000" y="34890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2E4DFD-EF07-721C-8728-B19F80DB98DB}"/>
              </a:ext>
            </a:extLst>
          </p:cNvPr>
          <p:cNvSpPr/>
          <p:nvPr/>
        </p:nvSpPr>
        <p:spPr>
          <a:xfrm>
            <a:off x="9747445" y="2717517"/>
            <a:ext cx="122112" cy="1045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214BF2-E2F4-1A97-CC56-B5CEE8FF2D17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37954E-8A95-A249-8308-EC03E936FDCA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37954E-8A95-A249-8308-EC03E93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B3DD52-0C65-32D7-8589-99FD91EA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5419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987826"/>
            <a:ext cx="4639077" cy="2355777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249212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27175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294567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206483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316873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339399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36367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387772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246585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5262534"/>
            <a:ext cx="4517783" cy="858345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6192000" y="403858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6192000" y="319790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6192000" y="262088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6192000" y="360430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6192000" y="284296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12eb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B9AF87-5205-A3CA-5DE1-1C101FC08C28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52E3FE-C973-7D04-DEBD-D9FA0CC42EBC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52E3FE-C973-7D04-DEBD-D9FA0CC42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447B7B5-D84D-0F2D-C459-0435264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2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5419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964095"/>
            <a:ext cx="4639077" cy="4019055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146839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169378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192194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10410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21449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237026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261297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285399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5BB45C-6A14-8252-9F30-F3EA6C4E89A5}"/>
              </a:ext>
            </a:extLst>
          </p:cNvPr>
          <p:cNvCxnSpPr/>
          <p:nvPr/>
        </p:nvCxnSpPr>
        <p:spPr>
          <a:xfrm>
            <a:off x="1114902" y="144211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5262534"/>
            <a:ext cx="4517783" cy="858345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462968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378901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323915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419541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346123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68632DD-154D-EA2B-0047-F7D9E56616B7}"/>
              </a:ext>
            </a:extLst>
          </p:cNvPr>
          <p:cNvCxnSpPr/>
          <p:nvPr/>
        </p:nvCxnSpPr>
        <p:spPr>
          <a:xfrm>
            <a:off x="1108115" y="324320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3817057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417202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458553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B4BAE4-B608-F131-76FF-25624F3FECAD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AB9C9C-1B34-397D-B4E7-5062B4E0B796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AB9C9C-1B34-397D-B4E7-5062B4E0B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99CC9DB2-21D0-7A71-BD37-E2DBF581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0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5419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1339186"/>
            <a:ext cx="4639077" cy="3514757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133918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15645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179274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201579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224106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248376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272479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5262534"/>
            <a:ext cx="4517783" cy="858345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450048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365980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310994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406620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333203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68632DD-154D-EA2B-0047-F7D9E56616B7}"/>
              </a:ext>
            </a:extLst>
          </p:cNvPr>
          <p:cNvCxnSpPr/>
          <p:nvPr/>
        </p:nvCxnSpPr>
        <p:spPr>
          <a:xfrm>
            <a:off x="1108115" y="311400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368785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404282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4456326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73BAC01-5589-19DE-C89D-7077B7E82EE6}"/>
              </a:ext>
            </a:extLst>
          </p:cNvPr>
          <p:cNvSpPr txBox="1"/>
          <p:nvPr/>
        </p:nvSpPr>
        <p:spPr>
          <a:xfrm>
            <a:off x="6192000" y="292744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599211-B60B-B429-9652-AD044132EB37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FA075D-E506-3E49-A766-5DC0370E095B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FA075D-E506-3E49-A766-5DC0370E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F1096B-BCB4-201F-89DE-EDA3B7FE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6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1045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934283"/>
            <a:ext cx="4639077" cy="3611548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67735" y="103107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67735" y="125646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67735" y="148462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55636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67735" y="170768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67735" y="193294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67735" y="217565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67735" y="241667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4825215"/>
            <a:ext cx="4517783" cy="1270746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419237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335169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280183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375809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30239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68632DD-154D-EA2B-0047-F7D9E56616B7}"/>
              </a:ext>
            </a:extLst>
          </p:cNvPr>
          <p:cNvCxnSpPr/>
          <p:nvPr/>
        </p:nvCxnSpPr>
        <p:spPr>
          <a:xfrm>
            <a:off x="1108115" y="280588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337973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373470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4148214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118040" y="550469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66824E2-761C-260F-1DD6-C8A2AFBAA1C4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DE5477-3564-71C1-7881-058AB1FD03CC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DE5477-3564-71C1-7881-058AB1FD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7C85CF-FFAA-3B44-BA94-05076E36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1045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2120731"/>
            <a:ext cx="4639077" cy="1759179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6192000" y="261139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6192000" y="283678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6192000" y="30649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55636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6192000" y="328799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6192000" y="351326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6192000" y="375597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6192000" y="399699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4825215"/>
            <a:ext cx="4517783" cy="1270746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35264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268577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21359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30921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23580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271381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306878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3482294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118040" y="550469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231ED1-2EB7-5B20-AA1D-B1F93BF24A5F}"/>
              </a:ext>
            </a:extLst>
          </p:cNvPr>
          <p:cNvSpPr/>
          <p:nvPr/>
        </p:nvSpPr>
        <p:spPr>
          <a:xfrm>
            <a:off x="8110331" y="2695712"/>
            <a:ext cx="129208" cy="159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24A7C7-23AD-C38C-201F-76C05F4A3FA0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402AC3-CE81-CBE8-D756-281196D75341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402AC3-CE81-CBE8-D756-281196D75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92FCEE-64E3-AB4F-6F9E-3AF4914D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7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1045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2120731"/>
            <a:ext cx="4639077" cy="1759179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6192000" y="203492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6192000" y="22603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6192000" y="27170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E97C3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55636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6192000" y="308921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6192000" y="331448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6192000" y="381560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6192000" y="428523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4825215"/>
            <a:ext cx="4517783" cy="1270746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35264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268577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21359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30921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23580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271381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306878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3482294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118040" y="550469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382E578-9237-6354-AC9A-F23E160D01A3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E562-4D10-E678-2EEB-452AC2641561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E562-4D10-E678-2EEB-452AC264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32F1CA-5EED-9F2E-5816-4BFB914E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5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D40597-24BF-AC82-E883-0C88970B6D50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7860DFDA-5A87-6303-D808-7467B696588A}"/>
              </a:ext>
            </a:extLst>
          </p:cNvPr>
          <p:cNvSpPr txBox="1"/>
          <p:nvPr/>
        </p:nvSpPr>
        <p:spPr>
          <a:xfrm>
            <a:off x="550506" y="5956041"/>
            <a:ext cx="544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https://www.iana.org/numbers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1D00E9-C4FF-1EFB-1889-848A15648FBF}"/>
              </a:ext>
            </a:extLst>
          </p:cNvPr>
          <p:cNvGrpSpPr/>
          <p:nvPr/>
        </p:nvGrpSpPr>
        <p:grpSpPr>
          <a:xfrm>
            <a:off x="1281170" y="3517855"/>
            <a:ext cx="4468378" cy="913618"/>
            <a:chOff x="318226" y="1564822"/>
            <a:chExt cx="9983756" cy="9136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876AB3-A6B4-8AC9-D7F4-25B5C42C6E2D}"/>
                </a:ext>
              </a:extLst>
            </p:cNvPr>
            <p:cNvSpPr txBox="1"/>
            <p:nvPr/>
          </p:nvSpPr>
          <p:spPr>
            <a:xfrm>
              <a:off x="318227" y="1564822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01111111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2428E1-B8C3-E416-C37A-1BCF795D9C29}"/>
                </a:ext>
              </a:extLst>
            </p:cNvPr>
            <p:cNvSpPr txBox="1"/>
            <p:nvPr/>
          </p:nvSpPr>
          <p:spPr>
            <a:xfrm>
              <a:off x="318226" y="2109108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127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F4DE9E-7F3C-9677-670E-9A9103AD2488}"/>
              </a:ext>
            </a:extLst>
          </p:cNvPr>
          <p:cNvSpPr txBox="1"/>
          <p:nvPr/>
        </p:nvSpPr>
        <p:spPr>
          <a:xfrm>
            <a:off x="2957322" y="2798624"/>
            <a:ext cx="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32bits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BA9D25-9EEF-769B-B7E3-CAAA049A66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0001" y="2505352"/>
            <a:ext cx="441642" cy="236635"/>
          </a:xfrm>
          <a:prstGeom prst="curvedConnector3">
            <a:avLst>
              <a:gd name="adj1" fmla="val 43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/>
              <p:nvPr/>
            </p:nvSpPr>
            <p:spPr>
              <a:xfrm>
                <a:off x="1348965" y="2066462"/>
                <a:ext cx="41818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165,000,000</a:t>
                </a:r>
                <a:r>
                  <a:rPr lang="en-US" altLang="zh-CN" baseline="30000">
                    <a:latin typeface="Cambria Math" panose="02040503050406030204" pitchFamily="18" charset="0"/>
                  </a:rPr>
                  <a:t> [1]</a:t>
                </a:r>
                <a:r>
                  <a:rPr lang="en-US" altLang="zh-CN">
                    <a:latin typeface="Cambria Math" panose="02040503050406030204" pitchFamily="18" charset="0"/>
                  </a:rPr>
                  <a:t> </a:t>
                </a:r>
                <a:r>
                  <a:rPr lang="en-US" altLang="zh-CN" baseline="3000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4,294,967,296 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3.84%</m:t>
                    </m:r>
                  </m:oMath>
                </a14:m>
                <a:endParaRPr lang="zh-CN" altLang="en-US" baseline="30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65" y="2066462"/>
                <a:ext cx="4181804" cy="276999"/>
              </a:xfrm>
              <a:prstGeom prst="rect">
                <a:avLst/>
              </a:prstGeom>
              <a:blipFill>
                <a:blip r:embed="rId3"/>
                <a:stretch>
                  <a:fillRect l="-3353" t="-31111" r="-1603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5BF0653F-4D91-EF40-AEDE-DFFAD02ABC5A}"/>
              </a:ext>
            </a:extLst>
          </p:cNvPr>
          <p:cNvSpPr/>
          <p:nvPr/>
        </p:nvSpPr>
        <p:spPr>
          <a:xfrm rot="16200000">
            <a:off x="3173096" y="1439316"/>
            <a:ext cx="167172" cy="38577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0B9A5E-5483-F681-9A03-292A609AFC7E}"/>
              </a:ext>
            </a:extLst>
          </p:cNvPr>
          <p:cNvSpPr txBox="1"/>
          <p:nvPr/>
        </p:nvSpPr>
        <p:spPr>
          <a:xfrm>
            <a:off x="1721796" y="4546293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IPv4, Internet Protocol version 4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6183B08-8013-B4E5-E0CF-512D36F16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78072"/>
              </p:ext>
            </p:extLst>
          </p:nvPr>
        </p:nvGraphicFramePr>
        <p:xfrm>
          <a:off x="7067446" y="2293848"/>
          <a:ext cx="4165574" cy="227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标注: 弯曲线形 22">
            <a:extLst>
              <a:ext uri="{FF2B5EF4-FFF2-40B4-BE49-F238E27FC236}">
                <a16:creationId xmlns:a16="http://schemas.microsoft.com/office/drawing/2014/main" id="{56BA897F-36A4-9E20-33FF-0A7CDC2CCC80}"/>
              </a:ext>
            </a:extLst>
          </p:cNvPr>
          <p:cNvSpPr/>
          <p:nvPr/>
        </p:nvSpPr>
        <p:spPr>
          <a:xfrm>
            <a:off x="9741160" y="1951796"/>
            <a:ext cx="998375" cy="451052"/>
          </a:xfrm>
          <a:prstGeom prst="borderCallout2">
            <a:avLst>
              <a:gd name="adj1" fmla="val 53233"/>
              <a:gd name="adj2" fmla="val -541"/>
              <a:gd name="adj3" fmla="val 53233"/>
              <a:gd name="adj4" fmla="val -16667"/>
              <a:gd name="adj5" fmla="val 112500"/>
              <a:gd name="adj6" fmla="val -46667"/>
            </a:avLst>
          </a:prstGeom>
          <a:solidFill>
            <a:srgbClr val="4270C1"/>
          </a:solidFill>
          <a:ln>
            <a:solidFill>
              <a:srgbClr val="4270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Unallocated</a:t>
            </a:r>
            <a:endParaRPr lang="zh-CN" altLang="en-US" sz="1200"/>
          </a:p>
        </p:txBody>
      </p: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C472D58-2D96-521D-2A0C-60BCA6184A97}"/>
              </a:ext>
            </a:extLst>
          </p:cNvPr>
          <p:cNvSpPr/>
          <p:nvPr/>
        </p:nvSpPr>
        <p:spPr>
          <a:xfrm>
            <a:off x="10528041" y="4370555"/>
            <a:ext cx="998375" cy="451052"/>
          </a:xfrm>
          <a:prstGeom prst="borderCallout2">
            <a:avLst>
              <a:gd name="adj1" fmla="val 53233"/>
              <a:gd name="adj2" fmla="val -541"/>
              <a:gd name="adj3" fmla="val 53233"/>
              <a:gd name="adj4" fmla="val -16667"/>
              <a:gd name="adj5" fmla="val -21961"/>
              <a:gd name="adj6" fmla="val -54144"/>
            </a:avLst>
          </a:prstGeom>
          <a:solidFill>
            <a:srgbClr val="E97C30"/>
          </a:solidFill>
          <a:ln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Allocated</a:t>
            </a:r>
            <a:endParaRPr lang="zh-CN" altLang="en-US" sz="120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E59B-28A6-8689-CDC3-95F85C9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5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172789" y="51045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642EDF7-D2ED-3EE1-9ACC-7710DD7AC4D6}"/>
              </a:ext>
            </a:extLst>
          </p:cNvPr>
          <p:cNvGrpSpPr/>
          <p:nvPr/>
        </p:nvGrpSpPr>
        <p:grpSpPr>
          <a:xfrm>
            <a:off x="947531" y="546650"/>
            <a:ext cx="4639077" cy="4049634"/>
            <a:chOff x="927652" y="1490572"/>
            <a:chExt cx="5168348" cy="38616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F64467-D28C-2A36-C1AB-4F256CD67C5F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AA1578-09C0-F1DB-DA09-F6CAEB2D721D}"/>
                </a:ext>
              </a:extLst>
            </p:cNvPr>
            <p:cNvSpPr txBox="1"/>
            <p:nvPr/>
          </p:nvSpPr>
          <p:spPr>
            <a:xfrm>
              <a:off x="927652" y="1490572"/>
              <a:ext cx="705679" cy="35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Q</a:t>
              </a:r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181308" y="223506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181308" y="24604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181308" y="291721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167735" y="55636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181308" y="328935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181308" y="351461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181308" y="3876599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181308" y="422695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075612" y="4825215"/>
            <a:ext cx="4517783" cy="1270746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177915" y="185667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177915" y="1095516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171128" y="54565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177915" y="148204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171128" y="75780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AA3F6-3A52-8761-AA7E-C56269684B57}"/>
              </a:ext>
            </a:extLst>
          </p:cNvPr>
          <p:cNvCxnSpPr/>
          <p:nvPr/>
        </p:nvCxnSpPr>
        <p:spPr>
          <a:xfrm>
            <a:off x="1114902" y="110368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108115" y="147852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108115" y="1862217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118040" y="550469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8647DD9-3DA4-BB6D-D694-14F8F4450CAE}"/>
              </a:ext>
            </a:extLst>
          </p:cNvPr>
          <p:cNvCxnSpPr/>
          <p:nvPr/>
        </p:nvCxnSpPr>
        <p:spPr>
          <a:xfrm>
            <a:off x="1114902" y="2222098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250356-440F-B072-C0FD-D83FDD05D0CE}"/>
              </a:ext>
            </a:extLst>
          </p:cNvPr>
          <p:cNvCxnSpPr/>
          <p:nvPr/>
        </p:nvCxnSpPr>
        <p:spPr>
          <a:xfrm>
            <a:off x="1114902" y="283670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0F1CB3-B5EC-927C-803D-45A2D88A84DB}"/>
              </a:ext>
            </a:extLst>
          </p:cNvPr>
          <p:cNvCxnSpPr/>
          <p:nvPr/>
        </p:nvCxnSpPr>
        <p:spPr>
          <a:xfrm>
            <a:off x="1114902" y="328352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AF182A-97B5-9E97-0FB4-AE63E8D2313B}"/>
              </a:ext>
            </a:extLst>
          </p:cNvPr>
          <p:cNvCxnSpPr/>
          <p:nvPr/>
        </p:nvCxnSpPr>
        <p:spPr>
          <a:xfrm>
            <a:off x="1114902" y="389086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7CF2DA-838C-CE51-7F8E-41AF515032AE}"/>
              </a:ext>
            </a:extLst>
          </p:cNvPr>
          <p:cNvCxnSpPr/>
          <p:nvPr/>
        </p:nvCxnSpPr>
        <p:spPr>
          <a:xfrm>
            <a:off x="1108115" y="422302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FE65D9-A1F7-35B0-62D3-5C7E86EF479C}"/>
                  </a:ext>
                </a:extLst>
              </p:cNvPr>
              <p:cNvSpPr txBox="1"/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FE65D9-A1F7-35B0-62D3-5C7E86EF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186" y="6152322"/>
                <a:ext cx="638573" cy="276999"/>
              </a:xfrm>
              <a:prstGeom prst="rect">
                <a:avLst/>
              </a:prstGeom>
              <a:blipFill>
                <a:blip r:embed="rId2"/>
                <a:stretch>
                  <a:fillRect l="-11429" t="-2174" r="-76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6B319A8E-C4D1-A476-3CFA-84CB907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1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470962" y="9500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490019" y="363596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490019" y="386135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490019" y="43181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465908" y="14091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490019" y="46902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490019" y="491552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490019" y="527750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490019" y="562785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373785" y="670669"/>
            <a:ext cx="4517783" cy="5326519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486626" y="32575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486626" y="24964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465908" y="189034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486626" y="28829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465908" y="212708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416826" y="287943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416826" y="326312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413075" y="134788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8647DD9-3DA4-BB6D-D694-14F8F4450CAE}"/>
              </a:ext>
            </a:extLst>
          </p:cNvPr>
          <p:cNvCxnSpPr/>
          <p:nvPr/>
        </p:nvCxnSpPr>
        <p:spPr>
          <a:xfrm>
            <a:off x="1423613" y="362300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250356-440F-B072-C0FD-D83FDD05D0CE}"/>
              </a:ext>
            </a:extLst>
          </p:cNvPr>
          <p:cNvCxnSpPr/>
          <p:nvPr/>
        </p:nvCxnSpPr>
        <p:spPr>
          <a:xfrm>
            <a:off x="1423613" y="423760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0F1CB3-B5EC-927C-803D-45A2D88A84DB}"/>
              </a:ext>
            </a:extLst>
          </p:cNvPr>
          <p:cNvCxnSpPr/>
          <p:nvPr/>
        </p:nvCxnSpPr>
        <p:spPr>
          <a:xfrm>
            <a:off x="1423613" y="468442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AF182A-97B5-9E97-0FB4-AE63E8D2313B}"/>
              </a:ext>
            </a:extLst>
          </p:cNvPr>
          <p:cNvCxnSpPr/>
          <p:nvPr/>
        </p:nvCxnSpPr>
        <p:spPr>
          <a:xfrm>
            <a:off x="1423613" y="529176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7CF2DA-838C-CE51-7F8E-41AF515032AE}"/>
              </a:ext>
            </a:extLst>
          </p:cNvPr>
          <p:cNvCxnSpPr/>
          <p:nvPr/>
        </p:nvCxnSpPr>
        <p:spPr>
          <a:xfrm>
            <a:off x="1416826" y="562393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65D202-9F39-59D8-7DD8-71BF0B0FBA68}"/>
              </a:ext>
            </a:extLst>
          </p:cNvPr>
          <p:cNvCxnSpPr/>
          <p:nvPr/>
        </p:nvCxnSpPr>
        <p:spPr>
          <a:xfrm>
            <a:off x="1413075" y="178016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2DA638-CF01-DFB6-9665-44B853DB113A}"/>
              </a:ext>
            </a:extLst>
          </p:cNvPr>
          <p:cNvCxnSpPr/>
          <p:nvPr/>
        </p:nvCxnSpPr>
        <p:spPr>
          <a:xfrm>
            <a:off x="1423613" y="249642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FA161-9833-02A8-93E4-EE6C244B4565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64E840E1-CC63-ED95-EBFA-C54C4311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2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5F17B48B-C868-E8DA-44EA-5FF20A94E7AF}"/>
              </a:ext>
            </a:extLst>
          </p:cNvPr>
          <p:cNvSpPr txBox="1"/>
          <p:nvPr/>
        </p:nvSpPr>
        <p:spPr>
          <a:xfrm>
            <a:off x="1470962" y="9500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E7BD715-E2EB-8EC5-A0E9-CF12C5AB3583}"/>
              </a:ext>
            </a:extLst>
          </p:cNvPr>
          <p:cNvSpPr txBox="1"/>
          <p:nvPr/>
        </p:nvSpPr>
        <p:spPr>
          <a:xfrm>
            <a:off x="1490019" y="363596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6C0E85C-BFCA-7FD7-7765-49C2AD4E2FDF}"/>
              </a:ext>
            </a:extLst>
          </p:cNvPr>
          <p:cNvSpPr txBox="1"/>
          <p:nvPr/>
        </p:nvSpPr>
        <p:spPr>
          <a:xfrm>
            <a:off x="1490019" y="386135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C14FDC-661F-A6C9-1C42-85F81B13B6B8}"/>
              </a:ext>
            </a:extLst>
          </p:cNvPr>
          <p:cNvSpPr txBox="1"/>
          <p:nvPr/>
        </p:nvSpPr>
        <p:spPr>
          <a:xfrm>
            <a:off x="1490019" y="43181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DD425C-5918-BD87-2F28-C1998DDAA053}"/>
              </a:ext>
            </a:extLst>
          </p:cNvPr>
          <p:cNvSpPr txBox="1"/>
          <p:nvPr/>
        </p:nvSpPr>
        <p:spPr>
          <a:xfrm>
            <a:off x="1465908" y="14091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8AF8A3-E998-09E8-476E-42A820E7D8C9}"/>
              </a:ext>
            </a:extLst>
          </p:cNvPr>
          <p:cNvSpPr txBox="1"/>
          <p:nvPr/>
        </p:nvSpPr>
        <p:spPr>
          <a:xfrm>
            <a:off x="1490019" y="46902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C891D1-C046-936A-464B-0FF4AAFDB50C}"/>
              </a:ext>
            </a:extLst>
          </p:cNvPr>
          <p:cNvSpPr txBox="1"/>
          <p:nvPr/>
        </p:nvSpPr>
        <p:spPr>
          <a:xfrm>
            <a:off x="1490019" y="491552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9A96F6-811B-FAB1-86A3-8D6EC7DD29D4}"/>
              </a:ext>
            </a:extLst>
          </p:cNvPr>
          <p:cNvSpPr txBox="1"/>
          <p:nvPr/>
        </p:nvSpPr>
        <p:spPr>
          <a:xfrm>
            <a:off x="1490019" y="527750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EDA51A-E007-832E-E2A1-AB8C34925AEF}"/>
              </a:ext>
            </a:extLst>
          </p:cNvPr>
          <p:cNvSpPr txBox="1"/>
          <p:nvPr/>
        </p:nvSpPr>
        <p:spPr>
          <a:xfrm>
            <a:off x="1490019" y="562785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26A625-D018-A9D8-7F56-DB22E0F78A43}"/>
              </a:ext>
            </a:extLst>
          </p:cNvPr>
          <p:cNvGrpSpPr/>
          <p:nvPr/>
        </p:nvGrpSpPr>
        <p:grpSpPr>
          <a:xfrm>
            <a:off x="1373785" y="670669"/>
            <a:ext cx="4517783" cy="5326519"/>
            <a:chOff x="1062785" y="1490572"/>
            <a:chExt cx="5033215" cy="38616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8A78E8-3071-8561-7A6D-2DB95221A241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AC09E4-367A-FDCA-8D6E-E4211C358229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166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Output</a:t>
              </a:r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BA5AC-D8B7-CEF8-5C17-7AB8AF2E0F10}"/>
              </a:ext>
            </a:extLst>
          </p:cNvPr>
          <p:cNvSpPr txBox="1"/>
          <p:nvPr/>
        </p:nvSpPr>
        <p:spPr>
          <a:xfrm>
            <a:off x="1486626" y="32575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2505D-F1F8-8E65-70AF-E136B02623C1}"/>
              </a:ext>
            </a:extLst>
          </p:cNvPr>
          <p:cNvSpPr txBox="1"/>
          <p:nvPr/>
        </p:nvSpPr>
        <p:spPr>
          <a:xfrm>
            <a:off x="1486626" y="24964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25A85-475C-1FC4-DDF1-627F2CD7C525}"/>
              </a:ext>
            </a:extLst>
          </p:cNvPr>
          <p:cNvSpPr txBox="1"/>
          <p:nvPr/>
        </p:nvSpPr>
        <p:spPr>
          <a:xfrm>
            <a:off x="1465908" y="189034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CB712-78F4-13BF-2E9F-4A5BD527C9AF}"/>
              </a:ext>
            </a:extLst>
          </p:cNvPr>
          <p:cNvSpPr txBox="1"/>
          <p:nvPr/>
        </p:nvSpPr>
        <p:spPr>
          <a:xfrm>
            <a:off x="1486626" y="28829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B3CBA-8A73-15E5-A66F-CA1CE36B7E2C}"/>
              </a:ext>
            </a:extLst>
          </p:cNvPr>
          <p:cNvSpPr txBox="1"/>
          <p:nvPr/>
        </p:nvSpPr>
        <p:spPr>
          <a:xfrm>
            <a:off x="1465908" y="2127088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06DFE-01FB-1AF6-489C-E31B2B17C885}"/>
              </a:ext>
            </a:extLst>
          </p:cNvPr>
          <p:cNvCxnSpPr/>
          <p:nvPr/>
        </p:nvCxnSpPr>
        <p:spPr>
          <a:xfrm>
            <a:off x="1416826" y="287943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8C398-E13D-1E9C-6018-5F2BD8849C9C}"/>
              </a:ext>
            </a:extLst>
          </p:cNvPr>
          <p:cNvCxnSpPr/>
          <p:nvPr/>
        </p:nvCxnSpPr>
        <p:spPr>
          <a:xfrm>
            <a:off x="1416826" y="326312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347199-47FE-09B6-A121-E7F7AF5E6051}"/>
              </a:ext>
            </a:extLst>
          </p:cNvPr>
          <p:cNvCxnSpPr/>
          <p:nvPr/>
        </p:nvCxnSpPr>
        <p:spPr>
          <a:xfrm>
            <a:off x="1413075" y="134788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8647DD9-3DA4-BB6D-D694-14F8F4450CAE}"/>
              </a:ext>
            </a:extLst>
          </p:cNvPr>
          <p:cNvCxnSpPr/>
          <p:nvPr/>
        </p:nvCxnSpPr>
        <p:spPr>
          <a:xfrm>
            <a:off x="1423613" y="362300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250356-440F-B072-C0FD-D83FDD05D0CE}"/>
              </a:ext>
            </a:extLst>
          </p:cNvPr>
          <p:cNvCxnSpPr/>
          <p:nvPr/>
        </p:nvCxnSpPr>
        <p:spPr>
          <a:xfrm>
            <a:off x="1423613" y="423760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0F1CB3-B5EC-927C-803D-45A2D88A84DB}"/>
              </a:ext>
            </a:extLst>
          </p:cNvPr>
          <p:cNvCxnSpPr/>
          <p:nvPr/>
        </p:nvCxnSpPr>
        <p:spPr>
          <a:xfrm>
            <a:off x="1423613" y="468442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AF182A-97B5-9E97-0FB4-AE63E8D2313B}"/>
              </a:ext>
            </a:extLst>
          </p:cNvPr>
          <p:cNvCxnSpPr/>
          <p:nvPr/>
        </p:nvCxnSpPr>
        <p:spPr>
          <a:xfrm>
            <a:off x="1423613" y="529176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7CF2DA-838C-CE51-7F8E-41AF515032AE}"/>
              </a:ext>
            </a:extLst>
          </p:cNvPr>
          <p:cNvCxnSpPr/>
          <p:nvPr/>
        </p:nvCxnSpPr>
        <p:spPr>
          <a:xfrm>
            <a:off x="1416826" y="562393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65D202-9F39-59D8-7DD8-71BF0B0FBA68}"/>
              </a:ext>
            </a:extLst>
          </p:cNvPr>
          <p:cNvCxnSpPr/>
          <p:nvPr/>
        </p:nvCxnSpPr>
        <p:spPr>
          <a:xfrm>
            <a:off x="1413075" y="178016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2DA638-CF01-DFB6-9665-44B853DB113A}"/>
              </a:ext>
            </a:extLst>
          </p:cNvPr>
          <p:cNvCxnSpPr/>
          <p:nvPr/>
        </p:nvCxnSpPr>
        <p:spPr>
          <a:xfrm>
            <a:off x="1423613" y="249642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FA161-9833-02A8-93E4-EE6C244B4565}"/>
              </a:ext>
            </a:extLst>
          </p:cNvPr>
          <p:cNvSpPr txBox="1"/>
          <p:nvPr/>
        </p:nvSpPr>
        <p:spPr>
          <a:xfrm>
            <a:off x="318226" y="407828"/>
            <a:ext cx="28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Space Partition——BFS</a:t>
            </a:r>
            <a:endParaRPr lang="zh-CN" altLang="en-US" b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633F32-4D7D-07D6-D284-D4265217E4D7}"/>
              </a:ext>
            </a:extLst>
          </p:cNvPr>
          <p:cNvSpPr txBox="1"/>
          <p:nvPr/>
        </p:nvSpPr>
        <p:spPr>
          <a:xfrm>
            <a:off x="6393860" y="950054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739ED1-6B11-67FE-7C3E-0A44B37EFB82}"/>
              </a:ext>
            </a:extLst>
          </p:cNvPr>
          <p:cNvSpPr txBox="1"/>
          <p:nvPr/>
        </p:nvSpPr>
        <p:spPr>
          <a:xfrm>
            <a:off x="6412917" y="374529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226BCF-2BE4-1226-B621-31FC6ACC2E91}"/>
              </a:ext>
            </a:extLst>
          </p:cNvPr>
          <p:cNvSpPr txBox="1"/>
          <p:nvPr/>
        </p:nvSpPr>
        <p:spPr>
          <a:xfrm>
            <a:off x="6412917" y="431811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26D423-53F2-5359-B51A-07B4DB5D229D}"/>
              </a:ext>
            </a:extLst>
          </p:cNvPr>
          <p:cNvSpPr txBox="1"/>
          <p:nvPr/>
        </p:nvSpPr>
        <p:spPr>
          <a:xfrm>
            <a:off x="6388806" y="140910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267E3C-AD99-CFC6-7F2B-0D961126DA6F}"/>
              </a:ext>
            </a:extLst>
          </p:cNvPr>
          <p:cNvSpPr txBox="1"/>
          <p:nvPr/>
        </p:nvSpPr>
        <p:spPr>
          <a:xfrm>
            <a:off x="6412917" y="4809522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762AD6-04B9-F20D-6D50-D4AB1D28768F}"/>
              </a:ext>
            </a:extLst>
          </p:cNvPr>
          <p:cNvSpPr txBox="1"/>
          <p:nvPr/>
        </p:nvSpPr>
        <p:spPr>
          <a:xfrm>
            <a:off x="6412917" y="5277503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3CB9A1-BF53-A205-29E0-ECED4C8C9956}"/>
              </a:ext>
            </a:extLst>
          </p:cNvPr>
          <p:cNvSpPr txBox="1"/>
          <p:nvPr/>
        </p:nvSpPr>
        <p:spPr>
          <a:xfrm>
            <a:off x="6412917" y="562785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034606-6CDA-40E5-72F9-F8FE321272D1}"/>
              </a:ext>
            </a:extLst>
          </p:cNvPr>
          <p:cNvGrpSpPr/>
          <p:nvPr/>
        </p:nvGrpSpPr>
        <p:grpSpPr>
          <a:xfrm>
            <a:off x="6296683" y="670669"/>
            <a:ext cx="4517783" cy="5326519"/>
            <a:chOff x="1062785" y="1490572"/>
            <a:chExt cx="5033215" cy="386164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4D7DF7-F803-C782-1AC0-69A8B9B2DA92}"/>
                </a:ext>
              </a:extLst>
            </p:cNvPr>
            <p:cNvSpPr/>
            <p:nvPr/>
          </p:nvSpPr>
          <p:spPr>
            <a:xfrm>
              <a:off x="1106557" y="1505778"/>
              <a:ext cx="4989443" cy="384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0F0D82-0EA3-2D28-4769-D890AF16FF6C}"/>
                </a:ext>
              </a:extLst>
            </p:cNvPr>
            <p:cNvSpPr txBox="1"/>
            <p:nvPr/>
          </p:nvSpPr>
          <p:spPr>
            <a:xfrm>
              <a:off x="1062785" y="1490572"/>
              <a:ext cx="1150968" cy="26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Region</a:t>
              </a:r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025171C-C969-EFD4-F6CD-A3B08A4211C7}"/>
              </a:ext>
            </a:extLst>
          </p:cNvPr>
          <p:cNvSpPr txBox="1"/>
          <p:nvPr/>
        </p:nvSpPr>
        <p:spPr>
          <a:xfrm>
            <a:off x="6409524" y="3257577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644EA5-99A6-8BB3-159F-56110881E3A3}"/>
              </a:ext>
            </a:extLst>
          </p:cNvPr>
          <p:cNvSpPr txBox="1"/>
          <p:nvPr/>
        </p:nvSpPr>
        <p:spPr>
          <a:xfrm>
            <a:off x="6409524" y="2496420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2ED1BCE-DEF0-053C-E31F-1000408E28C6}"/>
              </a:ext>
            </a:extLst>
          </p:cNvPr>
          <p:cNvSpPr txBox="1"/>
          <p:nvPr/>
        </p:nvSpPr>
        <p:spPr>
          <a:xfrm>
            <a:off x="6388806" y="1979791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**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505400fffe93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***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B6A49C-4973-A011-E931-B61FC27C9184}"/>
              </a:ext>
            </a:extLst>
          </p:cNvPr>
          <p:cNvSpPr txBox="1"/>
          <p:nvPr/>
        </p:nvSpPr>
        <p:spPr>
          <a:xfrm>
            <a:off x="6409524" y="2882945"/>
            <a:ext cx="43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3985A06-3DC0-8314-5D1C-A9819B2DE659}"/>
              </a:ext>
            </a:extLst>
          </p:cNvPr>
          <p:cNvCxnSpPr/>
          <p:nvPr/>
        </p:nvCxnSpPr>
        <p:spPr>
          <a:xfrm>
            <a:off x="6339724" y="287943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EE6311-8CBA-0EB9-D3D8-6DD0F1687AE8}"/>
              </a:ext>
            </a:extLst>
          </p:cNvPr>
          <p:cNvCxnSpPr/>
          <p:nvPr/>
        </p:nvCxnSpPr>
        <p:spPr>
          <a:xfrm>
            <a:off x="6339724" y="326312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3E3913-CD53-FECD-B598-924132D70595}"/>
              </a:ext>
            </a:extLst>
          </p:cNvPr>
          <p:cNvCxnSpPr/>
          <p:nvPr/>
        </p:nvCxnSpPr>
        <p:spPr>
          <a:xfrm>
            <a:off x="6335973" y="1347881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4A9C57F-2646-7583-057D-44A82BFBB123}"/>
              </a:ext>
            </a:extLst>
          </p:cNvPr>
          <p:cNvCxnSpPr/>
          <p:nvPr/>
        </p:nvCxnSpPr>
        <p:spPr>
          <a:xfrm>
            <a:off x="6346511" y="3623002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547500D-7893-A1E8-D126-6D2FEF5DF31E}"/>
              </a:ext>
            </a:extLst>
          </p:cNvPr>
          <p:cNvCxnSpPr/>
          <p:nvPr/>
        </p:nvCxnSpPr>
        <p:spPr>
          <a:xfrm>
            <a:off x="6336572" y="423760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B32086B-9249-162E-84D0-C39475E90167}"/>
              </a:ext>
            </a:extLst>
          </p:cNvPr>
          <p:cNvCxnSpPr/>
          <p:nvPr/>
        </p:nvCxnSpPr>
        <p:spPr>
          <a:xfrm>
            <a:off x="6346511" y="4684425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BD79316-FAD7-2977-B8CB-E73B3AA21BC9}"/>
              </a:ext>
            </a:extLst>
          </p:cNvPr>
          <p:cNvCxnSpPr/>
          <p:nvPr/>
        </p:nvCxnSpPr>
        <p:spPr>
          <a:xfrm>
            <a:off x="6346511" y="5291769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B840B49-D3AC-EB2A-4F58-DA5BFCD65F45}"/>
              </a:ext>
            </a:extLst>
          </p:cNvPr>
          <p:cNvCxnSpPr/>
          <p:nvPr/>
        </p:nvCxnSpPr>
        <p:spPr>
          <a:xfrm>
            <a:off x="6339724" y="5623933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D7F9FC-2D15-ECA8-228D-BE0ECAC92014}"/>
              </a:ext>
            </a:extLst>
          </p:cNvPr>
          <p:cNvCxnSpPr/>
          <p:nvPr/>
        </p:nvCxnSpPr>
        <p:spPr>
          <a:xfrm>
            <a:off x="6335973" y="178016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CFE2180-06AD-97FA-BF7A-8DF3184A8BEB}"/>
              </a:ext>
            </a:extLst>
          </p:cNvPr>
          <p:cNvCxnSpPr/>
          <p:nvPr/>
        </p:nvCxnSpPr>
        <p:spPr>
          <a:xfrm>
            <a:off x="6346511" y="2496420"/>
            <a:ext cx="4478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5CB5D87-43FD-B63D-31FB-12FA0B789202}"/>
              </a:ext>
            </a:extLst>
          </p:cNvPr>
          <p:cNvSpPr/>
          <p:nvPr/>
        </p:nvSpPr>
        <p:spPr>
          <a:xfrm>
            <a:off x="5984196" y="2638684"/>
            <a:ext cx="280524" cy="124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64E840E1-CC63-ED95-EBFA-C54C4311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5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6EEAAAF-7EE1-DA4D-43E4-DA09A4CF3EFF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3E7065-F029-2554-6143-7D05740E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4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5326379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latin typeface="Consolas" panose="020B0609020204030204" pitchFamily="49" charset="0"/>
              </a:rPr>
              <a:t>*****************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E06ED4-6E79-7DDD-771C-97FD5594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4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5441768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latin typeface="Consolas" panose="020B0609020204030204" pitchFamily="49" charset="0"/>
              </a:rPr>
              <a:t>****************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5CB587-6F2F-03EF-BB93-3D88B12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9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5581731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1A8B2E6-7FAC-EFFE-02EB-60F7AA18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4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5824331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2.17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EBAC0EC-6D28-1612-B081-B8A50745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5954962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3.17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4FDA9AB-8F19-A735-378D-8FF00DC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0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085590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4.17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417E3BB-D574-6E99-AA3D-AC5B94E0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4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D40597-24BF-AC82-E883-0C88970B6D50}"/>
              </a:ext>
            </a:extLst>
          </p:cNvPr>
          <p:cNvSpPr txBox="1"/>
          <p:nvPr/>
        </p:nvSpPr>
        <p:spPr>
          <a:xfrm>
            <a:off x="318227" y="407828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7860DFDA-5A87-6303-D808-7467B696588A}"/>
              </a:ext>
            </a:extLst>
          </p:cNvPr>
          <p:cNvSpPr txBox="1"/>
          <p:nvPr/>
        </p:nvSpPr>
        <p:spPr>
          <a:xfrm>
            <a:off x="550506" y="5956041"/>
            <a:ext cx="544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https://www.iana.org/numbers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1D00E9-C4FF-1EFB-1889-848A15648FBF}"/>
              </a:ext>
            </a:extLst>
          </p:cNvPr>
          <p:cNvGrpSpPr/>
          <p:nvPr/>
        </p:nvGrpSpPr>
        <p:grpSpPr>
          <a:xfrm>
            <a:off x="1281170" y="3517855"/>
            <a:ext cx="4468378" cy="913618"/>
            <a:chOff x="318226" y="1564822"/>
            <a:chExt cx="9983756" cy="9136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876AB3-A6B4-8AC9-D7F4-25B5C42C6E2D}"/>
                </a:ext>
              </a:extLst>
            </p:cNvPr>
            <p:cNvSpPr txBox="1"/>
            <p:nvPr/>
          </p:nvSpPr>
          <p:spPr>
            <a:xfrm>
              <a:off x="318227" y="1564822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01111111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2428E1-B8C3-E416-C37A-1BCF795D9C29}"/>
                </a:ext>
              </a:extLst>
            </p:cNvPr>
            <p:cNvSpPr txBox="1"/>
            <p:nvPr/>
          </p:nvSpPr>
          <p:spPr>
            <a:xfrm>
              <a:off x="318226" y="2109108"/>
              <a:ext cx="99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127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.       </a:t>
              </a:r>
              <a:r>
                <a:rPr lang="en-US" altLang="zh-CN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F4DE9E-7F3C-9677-670E-9A9103AD2488}"/>
              </a:ext>
            </a:extLst>
          </p:cNvPr>
          <p:cNvSpPr txBox="1"/>
          <p:nvPr/>
        </p:nvSpPr>
        <p:spPr>
          <a:xfrm>
            <a:off x="2957322" y="2798624"/>
            <a:ext cx="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32bits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BA9D25-9EEF-769B-B7E3-CAAA049A66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0001" y="2505352"/>
            <a:ext cx="441642" cy="236635"/>
          </a:xfrm>
          <a:prstGeom prst="curvedConnector3">
            <a:avLst>
              <a:gd name="adj1" fmla="val 43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/>
              <p:nvPr/>
            </p:nvSpPr>
            <p:spPr>
              <a:xfrm>
                <a:off x="1348965" y="2066462"/>
                <a:ext cx="41818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165,000,000</a:t>
                </a:r>
                <a:r>
                  <a:rPr lang="en-US" altLang="zh-CN" baseline="30000">
                    <a:latin typeface="Cambria Math" panose="02040503050406030204" pitchFamily="18" charset="0"/>
                  </a:rPr>
                  <a:t> [1]</a:t>
                </a:r>
                <a:r>
                  <a:rPr lang="en-US" altLang="zh-CN">
                    <a:latin typeface="Cambria Math" panose="02040503050406030204" pitchFamily="18" charset="0"/>
                  </a:rPr>
                  <a:t> </a:t>
                </a:r>
                <a:r>
                  <a:rPr lang="en-US" altLang="zh-CN" baseline="3000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4,294,967,296 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3.84%</m:t>
                    </m:r>
                  </m:oMath>
                </a14:m>
                <a:endParaRPr lang="zh-CN" altLang="en-US" baseline="30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1A35B-6F20-92AF-0D71-9FF04EE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65" y="2066462"/>
                <a:ext cx="4181804" cy="276999"/>
              </a:xfrm>
              <a:prstGeom prst="rect">
                <a:avLst/>
              </a:prstGeom>
              <a:blipFill>
                <a:blip r:embed="rId3"/>
                <a:stretch>
                  <a:fillRect l="-3353" t="-31111" r="-1603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5BF0653F-4D91-EF40-AEDE-DFFAD02ABC5A}"/>
              </a:ext>
            </a:extLst>
          </p:cNvPr>
          <p:cNvSpPr/>
          <p:nvPr/>
        </p:nvSpPr>
        <p:spPr>
          <a:xfrm rot="16200000">
            <a:off x="3173096" y="1439316"/>
            <a:ext cx="167172" cy="38577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0B9A5E-5483-F681-9A03-292A609AFC7E}"/>
              </a:ext>
            </a:extLst>
          </p:cNvPr>
          <p:cNvSpPr txBox="1"/>
          <p:nvPr/>
        </p:nvSpPr>
        <p:spPr>
          <a:xfrm>
            <a:off x="1721796" y="4546293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IPv4, Internet Protocol version 4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F3C11DC-7698-B90B-C1C4-2744A8464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14701"/>
              </p:ext>
            </p:extLst>
          </p:nvPr>
        </p:nvGraphicFramePr>
        <p:xfrm>
          <a:off x="6049348" y="2920588"/>
          <a:ext cx="56997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80">
                  <a:extLst>
                    <a:ext uri="{9D8B030D-6E8A-4147-A177-3AD203B41FA5}">
                      <a16:colId xmlns:a16="http://schemas.microsoft.com/office/drawing/2014/main" val="3801430285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2216281523"/>
                    </a:ext>
                  </a:extLst>
                </a:gridCol>
              </a:tblGrid>
              <a:tr h="26942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Intranet IP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7126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192.168.1.55:5566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219.152.168.222:9200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49624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192.168.1.59:80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219.152.168.222:9201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21144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192.168.1.59:4465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219.152.168.222:9202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0120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D9FF60D-22F2-DF45-27F9-6D0A6BED2E6E}"/>
              </a:ext>
            </a:extLst>
          </p:cNvPr>
          <p:cNvSpPr txBox="1"/>
          <p:nvPr/>
        </p:nvSpPr>
        <p:spPr>
          <a:xfrm>
            <a:off x="7109333" y="4546293"/>
            <a:ext cx="375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NAT(Network Address Translation) table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A721F44-E212-4014-74B7-63DE0850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8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197559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5.17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FF32FFA-3D7F-1625-E2D3-F004DB94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9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328189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6.17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209F252-4385-FA6A-EC09-15247CB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0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449491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7.17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73FF4BA-B2BB-028A-3917-44D1B869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3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580123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8.17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ED9003-ECD1-4309-04A2-11256372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6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701424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9.17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AFD138-24FF-101B-6278-0EC3C7D2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6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832055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9.34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latin typeface="Consolas" panose="020B0609020204030204" pitchFamily="49" charset="0"/>
              </a:rPr>
              <a:t>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A262587-D4F1-58D5-CA87-6F904231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4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6953353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0.59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0.42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9.59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0.59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latin typeface="Consolas" panose="020B0609020204030204" pitchFamily="49" charset="0"/>
              </a:rPr>
              <a:t>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E62C7D9-BED2-FDC6-76F7-D11BD4F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7074655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07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0.59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0.67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9.84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0.84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0.59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**************661*1111111164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latin typeface="Consolas" panose="020B0609020204030204" pitchFamily="49" charset="0"/>
              </a:rPr>
              <a:t>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2AB2B19-EBB5-BBD0-4312-BB1AF549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7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7205286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53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0.84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0.51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10.01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1.01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**************661*11111111644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latin typeface="Consolas" panose="020B0609020204030204" pitchFamily="49" charset="0"/>
              </a:rPr>
              <a:t>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95A4ECD-BFB3-034A-129D-5FE5F374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8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7335917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53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0.84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10.26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1.26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**************661*111111116446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latin typeface="Consolas" panose="020B0609020204030204" pitchFamily="49" charset="0"/>
              </a:rPr>
              <a:t>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35D3F94-C744-CBF6-E098-8B2B5C8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9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368FC8-5D6C-B576-E3E3-0695DC1C8A96}"/>
              </a:ext>
            </a:extLst>
          </p:cNvPr>
          <p:cNvSpPr txBox="1"/>
          <p:nvPr/>
        </p:nvSpPr>
        <p:spPr>
          <a:xfrm>
            <a:off x="327558" y="435820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E85B6F-34D3-5851-BA25-17D368E61150}"/>
              </a:ext>
            </a:extLst>
          </p:cNvPr>
          <p:cNvSpPr txBox="1"/>
          <p:nvPr/>
        </p:nvSpPr>
        <p:spPr>
          <a:xfrm>
            <a:off x="10599945" y="1682876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3CD6D-599B-82C0-4BFE-357BD8B71AC4}"/>
              </a:ext>
            </a:extLst>
          </p:cNvPr>
          <p:cNvSpPr txBox="1"/>
          <p:nvPr/>
        </p:nvSpPr>
        <p:spPr>
          <a:xfrm>
            <a:off x="10599945" y="1953073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F542AC-A394-515F-137E-66994A06C16C}"/>
              </a:ext>
            </a:extLst>
          </p:cNvPr>
          <p:cNvSpPr txBox="1"/>
          <p:nvPr/>
        </p:nvSpPr>
        <p:spPr>
          <a:xfrm>
            <a:off x="10599945" y="2232341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155578-248D-1333-3C3F-9AF69DF1F41A}"/>
              </a:ext>
            </a:extLst>
          </p:cNvPr>
          <p:cNvSpPr txBox="1"/>
          <p:nvPr/>
        </p:nvSpPr>
        <p:spPr>
          <a:xfrm>
            <a:off x="10599945" y="250253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3877A0-A9B1-4A3E-7304-2649E605C41A}"/>
              </a:ext>
            </a:extLst>
          </p:cNvPr>
          <p:cNvSpPr txBox="1"/>
          <p:nvPr/>
        </p:nvSpPr>
        <p:spPr>
          <a:xfrm>
            <a:off x="7706867" y="1691947"/>
            <a:ext cx="223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0010000000000001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0001101101111000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0000000000000010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0000000000001001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1101100100011000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0101100100000100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415E40E-E9A8-9FF7-6E61-9C58A21C8DDA}"/>
              </a:ext>
            </a:extLst>
          </p:cNvPr>
          <p:cNvSpPr/>
          <p:nvPr/>
        </p:nvSpPr>
        <p:spPr>
          <a:xfrm>
            <a:off x="9891787" y="2692154"/>
            <a:ext cx="699795" cy="3079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ACB21B-9A2F-3C0F-5C42-7DDEF07DE587}"/>
              </a:ext>
            </a:extLst>
          </p:cNvPr>
          <p:cNvSpPr txBox="1"/>
          <p:nvPr/>
        </p:nvSpPr>
        <p:spPr>
          <a:xfrm>
            <a:off x="10599945" y="276869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8EF7E2-CDF5-3D2B-244D-37B59930A0B6}"/>
              </a:ext>
            </a:extLst>
          </p:cNvPr>
          <p:cNvSpPr txBox="1"/>
          <p:nvPr/>
        </p:nvSpPr>
        <p:spPr>
          <a:xfrm>
            <a:off x="10599945" y="303738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99472-9E43-E01D-648C-6E3F686FE98D}"/>
              </a:ext>
            </a:extLst>
          </p:cNvPr>
          <p:cNvSpPr txBox="1"/>
          <p:nvPr/>
        </p:nvSpPr>
        <p:spPr>
          <a:xfrm>
            <a:off x="10599945" y="332805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6F3B2B-66EC-D2F1-3211-20E64B4BDCD8}"/>
              </a:ext>
            </a:extLst>
          </p:cNvPr>
          <p:cNvSpPr txBox="1"/>
          <p:nvPr/>
        </p:nvSpPr>
        <p:spPr>
          <a:xfrm>
            <a:off x="10599945" y="3599543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6935A0DE-AA95-E9BA-F4D5-A1F74F9552B7}"/>
              </a:ext>
            </a:extLst>
          </p:cNvPr>
          <p:cNvSpPr/>
          <p:nvPr/>
        </p:nvSpPr>
        <p:spPr>
          <a:xfrm>
            <a:off x="7381848" y="1760851"/>
            <a:ext cx="364281" cy="2151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9582F-5401-90C8-9FD9-0120E41D6114}"/>
              </a:ext>
            </a:extLst>
          </p:cNvPr>
          <p:cNvSpPr txBox="1"/>
          <p:nvPr/>
        </p:nvSpPr>
        <p:spPr>
          <a:xfrm>
            <a:off x="6578158" y="2640257"/>
            <a:ext cx="8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128bits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15B4EF2D-1D46-E776-BA2C-3A99E888DB78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V="1">
            <a:off x="6356389" y="2526954"/>
            <a:ext cx="301810" cy="294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419B9E-88B8-2BDC-2C76-4EA903D500E8}"/>
                  </a:ext>
                </a:extLst>
              </p:cNvPr>
              <p:cNvSpPr txBox="1"/>
              <p:nvPr/>
            </p:nvSpPr>
            <p:spPr>
              <a:xfrm>
                <a:off x="4411233" y="2384615"/>
                <a:ext cx="1948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3.40×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419B9E-88B8-2BDC-2C76-4EA903D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33" y="2384615"/>
                <a:ext cx="1948995" cy="276999"/>
              </a:xfrm>
              <a:prstGeom prst="rect">
                <a:avLst/>
              </a:prstGeom>
              <a:blipFill>
                <a:blip r:embed="rId2"/>
                <a:stretch>
                  <a:fillRect l="-2194" t="-4348" r="-62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9E4F2277-61D2-8F71-2D0C-33EC4311663C}"/>
              </a:ext>
            </a:extLst>
          </p:cNvPr>
          <p:cNvSpPr txBox="1"/>
          <p:nvPr/>
        </p:nvSpPr>
        <p:spPr>
          <a:xfrm>
            <a:off x="8009581" y="4021030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IPv6, Internet Protocol version 6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EF74CEA-4507-5E3F-E012-1192E8848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22"/>
          <a:stretch/>
        </p:blipFill>
        <p:spPr>
          <a:xfrm>
            <a:off x="2905746" y="2964725"/>
            <a:ext cx="2286000" cy="2152650"/>
          </a:xfrm>
          <a:prstGeom prst="rect">
            <a:avLst/>
          </a:prstGeom>
        </p:spPr>
      </p:pic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7C647C2-BC64-17A8-F7FA-B4042C80C8DD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152889" y="2523115"/>
            <a:ext cx="258344" cy="322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44ABBB-CD12-9098-FFD9-B4F692C2DB6D}"/>
              </a:ext>
            </a:extLst>
          </p:cNvPr>
          <p:cNvCxnSpPr>
            <a:cxnSpLocks/>
          </p:cNvCxnSpPr>
          <p:nvPr/>
        </p:nvCxnSpPr>
        <p:spPr>
          <a:xfrm flipH="1" flipV="1">
            <a:off x="2453697" y="3445770"/>
            <a:ext cx="458504" cy="14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2DCEAAE-8C4A-395F-FA2D-6D2C7EDA0080}"/>
              </a:ext>
            </a:extLst>
          </p:cNvPr>
          <p:cNvCxnSpPr/>
          <p:nvPr/>
        </p:nvCxnSpPr>
        <p:spPr>
          <a:xfrm flipH="1">
            <a:off x="2420016" y="4536892"/>
            <a:ext cx="496632" cy="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CC12A1-6D18-666E-F67A-1CE65D2BFDE6}"/>
              </a:ext>
            </a:extLst>
          </p:cNvPr>
          <p:cNvCxnSpPr>
            <a:cxnSpLocks/>
          </p:cNvCxnSpPr>
          <p:nvPr/>
        </p:nvCxnSpPr>
        <p:spPr>
          <a:xfrm flipH="1">
            <a:off x="2417960" y="4028645"/>
            <a:ext cx="48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414D4F-E543-A129-D3F2-F51997D8D908}"/>
              </a:ext>
            </a:extLst>
          </p:cNvPr>
          <p:cNvCxnSpPr>
            <a:cxnSpLocks/>
          </p:cNvCxnSpPr>
          <p:nvPr/>
        </p:nvCxnSpPr>
        <p:spPr>
          <a:xfrm flipH="1" flipV="1">
            <a:off x="2453697" y="2846109"/>
            <a:ext cx="477044" cy="1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1200C-A610-FA66-B8BC-3112465DE135}"/>
              </a:ext>
            </a:extLst>
          </p:cNvPr>
          <p:cNvCxnSpPr>
            <a:cxnSpLocks/>
          </p:cNvCxnSpPr>
          <p:nvPr/>
        </p:nvCxnSpPr>
        <p:spPr>
          <a:xfrm flipH="1">
            <a:off x="2417960" y="5096554"/>
            <a:ext cx="494241" cy="1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7A50F6C-8932-EED3-9983-18C030F75BA6}"/>
              </a:ext>
            </a:extLst>
          </p:cNvPr>
          <p:cNvSpPr txBox="1"/>
          <p:nvPr/>
        </p:nvSpPr>
        <p:spPr>
          <a:xfrm>
            <a:off x="726578" y="2701112"/>
            <a:ext cx="17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2001:13b1:2000:7e::2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21C339-B128-C85A-88DA-2C16EC04F72D}"/>
              </a:ext>
            </a:extLst>
          </p:cNvPr>
          <p:cNvSpPr txBox="1"/>
          <p:nvPr/>
        </p:nvSpPr>
        <p:spPr>
          <a:xfrm>
            <a:off x="851057" y="3291881"/>
            <a:ext cx="153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2001:13d1:3c03::5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5AD441-6A1C-39CD-574A-989F360F497A}"/>
              </a:ext>
            </a:extLst>
          </p:cNvPr>
          <p:cNvSpPr txBox="1"/>
          <p:nvPr/>
        </p:nvSpPr>
        <p:spPr>
          <a:xfrm>
            <a:off x="719426" y="3861298"/>
            <a:ext cx="17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2001:13b1:2000:7e::2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2152C4-9995-585A-EE37-973CCAC13328}"/>
              </a:ext>
            </a:extLst>
          </p:cNvPr>
          <p:cNvSpPr txBox="1"/>
          <p:nvPr/>
        </p:nvSpPr>
        <p:spPr>
          <a:xfrm>
            <a:off x="726578" y="4475018"/>
            <a:ext cx="17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2001:13b1:2000:7e::2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2E0B19-843D-9E0E-BFAB-D75C2F8832B7}"/>
              </a:ext>
            </a:extLst>
          </p:cNvPr>
          <p:cNvSpPr txBox="1"/>
          <p:nvPr/>
        </p:nvSpPr>
        <p:spPr>
          <a:xfrm>
            <a:off x="731094" y="5039798"/>
            <a:ext cx="17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97621F-0D30-CBF6-91AD-7685AFA8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5A7D739-03F3-61A2-51A6-3CDF1BCCA94E}"/>
              </a:ext>
            </a:extLst>
          </p:cNvPr>
          <p:cNvSpPr/>
          <p:nvPr/>
        </p:nvSpPr>
        <p:spPr>
          <a:xfrm>
            <a:off x="7457219" y="1210260"/>
            <a:ext cx="141359" cy="4929912"/>
          </a:xfrm>
          <a:prstGeom prst="rect">
            <a:avLst/>
          </a:prstGeom>
          <a:noFill/>
          <a:ln w="19050">
            <a:solidFill>
              <a:srgbClr val="E9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53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0.96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0.20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10.46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1.46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**************661*1111111164464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0CA9035-EC60-045B-7CEA-2FBD7B3D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50B259-BA44-E81E-D8F4-43BEC7547E3B}"/>
              </a:ext>
            </a:extLst>
          </p:cNvPr>
          <p:cNvSpPr txBox="1"/>
          <p:nvPr/>
        </p:nvSpPr>
        <p:spPr>
          <a:xfrm>
            <a:off x="318227" y="407828"/>
            <a:ext cx="28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Outlier Seed Detection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33FF5-7120-C206-F6A8-793D7E84FEDC}"/>
              </a:ext>
            </a:extLst>
          </p:cNvPr>
          <p:cNvSpPr txBox="1"/>
          <p:nvPr/>
        </p:nvSpPr>
        <p:spPr>
          <a:xfrm>
            <a:off x="3403341" y="1705097"/>
            <a:ext cx="4350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2a0107c8aacb024c505400fffe2d61ad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2a0107c8aacb02540000000000000001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2a0107c8aacb0258505400fffec5f4af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2a0107c8aacb02650000000000000001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2a0107c8aacb0276505400fffe93673b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2a0107c8aacb027a0000000000000000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2a0107c8aacb027c0000000000000001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2a0107c8aacb027e0000000000000001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2a0107c8aacb027f10de51e8eb667583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2a0107c8aacb02810000000000000001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2a0107c8aacb02900000000000000001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2a0107c8aacb02ba505400fffee8eb27</a:t>
            </a:r>
          </a:p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2a0107c8aacb02c4505400fffe8312eb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F0F8C-F581-0928-E3A9-D15FD6E68D6E}"/>
              </a:ext>
            </a:extLst>
          </p:cNvPr>
          <p:cNvSpPr txBox="1"/>
          <p:nvPr/>
        </p:nvSpPr>
        <p:spPr>
          <a:xfrm>
            <a:off x="3403341" y="121026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2a0107c8aacb02***0**************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25418-B176-8B4C-2F78-2B9ECD2C1067}"/>
              </a:ext>
            </a:extLst>
          </p:cNvPr>
          <p:cNvSpPr txBox="1"/>
          <p:nvPr/>
        </p:nvSpPr>
        <p:spPr>
          <a:xfrm>
            <a:off x="2108718" y="121026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Region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F8B4E-102C-7F91-B814-D7069E08CD84}"/>
              </a:ext>
            </a:extLst>
          </p:cNvPr>
          <p:cNvSpPr txBox="1"/>
          <p:nvPr/>
        </p:nvSpPr>
        <p:spPr>
          <a:xfrm>
            <a:off x="2747865" y="1705097"/>
            <a:ext cx="50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0.</a:t>
            </a:r>
          </a:p>
          <a:p>
            <a:r>
              <a:rPr lang="en-US" altLang="zh-CN">
                <a:latin typeface="Consolas" panose="020B0609020204030204" pitchFamily="49" charset="0"/>
              </a:rPr>
              <a:t>1.</a:t>
            </a:r>
          </a:p>
          <a:p>
            <a:r>
              <a:rPr lang="en-US" altLang="zh-CN">
                <a:latin typeface="Consolas" panose="020B0609020204030204" pitchFamily="49" charset="0"/>
              </a:rPr>
              <a:t>2.</a:t>
            </a:r>
          </a:p>
          <a:p>
            <a:r>
              <a:rPr lang="en-US" altLang="zh-CN">
                <a:latin typeface="Consolas" panose="020B0609020204030204" pitchFamily="49" charset="0"/>
              </a:rPr>
              <a:t>3.</a:t>
            </a:r>
          </a:p>
          <a:p>
            <a:r>
              <a:rPr lang="en-US" altLang="zh-CN">
                <a:latin typeface="Consolas" panose="020B0609020204030204" pitchFamily="49" charset="0"/>
              </a:rPr>
              <a:t>4.</a:t>
            </a:r>
          </a:p>
          <a:p>
            <a:r>
              <a:rPr lang="en-US" altLang="zh-CN">
                <a:latin typeface="Consolas" panose="020B0609020204030204" pitchFamily="49" charset="0"/>
              </a:rPr>
              <a:t>5.</a:t>
            </a:r>
          </a:p>
          <a:p>
            <a:r>
              <a:rPr lang="en-US" altLang="zh-CN">
                <a:latin typeface="Consolas" panose="020B0609020204030204" pitchFamily="49" charset="0"/>
              </a:rPr>
              <a:t>6.</a:t>
            </a:r>
          </a:p>
          <a:p>
            <a:r>
              <a:rPr lang="en-US" altLang="zh-CN">
                <a:latin typeface="Consolas" panose="020B0609020204030204" pitchFamily="49" charset="0"/>
              </a:rPr>
              <a:t>7.</a:t>
            </a:r>
          </a:p>
          <a:p>
            <a:r>
              <a:rPr lang="en-US" altLang="zh-CN">
                <a:latin typeface="Consolas" panose="020B0609020204030204" pitchFamily="49" charset="0"/>
              </a:rPr>
              <a:t>8.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9.</a:t>
            </a:r>
          </a:p>
          <a:p>
            <a:r>
              <a:rPr lang="en-US" altLang="zh-CN">
                <a:latin typeface="Consolas" panose="020B0609020204030204" pitchFamily="49" charset="0"/>
              </a:rPr>
              <a:t>10.</a:t>
            </a:r>
          </a:p>
          <a:p>
            <a:r>
              <a:rPr lang="en-US" altLang="zh-CN">
                <a:latin typeface="Consolas" panose="020B0609020204030204" pitchFamily="49" charset="0"/>
              </a:rPr>
              <a:t>11.</a:t>
            </a:r>
          </a:p>
          <a:p>
            <a:r>
              <a:rPr lang="en-US" altLang="zh-CN">
                <a:latin typeface="Consolas" panose="020B0609020204030204" pitchFamily="49" charset="0"/>
              </a:rPr>
              <a:t>12.</a:t>
            </a:r>
          </a:p>
          <a:p>
            <a:r>
              <a:rPr lang="en-US" altLang="zh-CN">
                <a:latin typeface="Consolas" panose="020B0609020204030204" pitchFamily="49" charset="0"/>
              </a:rPr>
              <a:t>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/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359EE8-7729-F647-E550-B9C144C8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2" y="1060988"/>
                <a:ext cx="34226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06F48A2-7DC4-1060-AD8A-FEF2BE8E5D3D}"/>
              </a:ext>
            </a:extLst>
          </p:cNvPr>
          <p:cNvSpPr txBox="1"/>
          <p:nvPr/>
        </p:nvSpPr>
        <p:spPr>
          <a:xfrm>
            <a:off x="2747865" y="5800920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k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2D3C2-D50E-2B71-224E-5EAEDCD62E7A}"/>
              </a:ext>
            </a:extLst>
          </p:cNvPr>
          <p:cNvSpPr txBox="1"/>
          <p:nvPr/>
        </p:nvSpPr>
        <p:spPr>
          <a:xfrm>
            <a:off x="8047652" y="1677422"/>
            <a:ext cx="853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0.96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0.76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0.20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0.17</a:t>
            </a:r>
          </a:p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10.46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0.34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1.46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1.01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B6EE2-E069-9505-1A9B-AD32E1A430DC}"/>
              </a:ext>
            </a:extLst>
          </p:cNvPr>
          <p:cNvSpPr txBox="1"/>
          <p:nvPr/>
        </p:nvSpPr>
        <p:spPr>
          <a:xfrm>
            <a:off x="3403341" y="5770840"/>
            <a:ext cx="435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**************661*11111111644645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AF78E-34DE-5BCB-85C2-A135488B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3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6450-40EE-3273-4563-02FC796F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3" y="21752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>
                <a:latin typeface="Consolas" panose="020B0609020204030204" pitchFamily="49" charset="0"/>
              </a:rPr>
              <a:t>6Forest</a:t>
            </a:r>
            <a:endParaRPr lang="zh-CN" altLang="en-US" sz="6000" b="1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A73DF-2BD2-AB19-AFC0-C1DE0C207D70}"/>
              </a:ext>
            </a:extLst>
          </p:cNvPr>
          <p:cNvSpPr txBox="1"/>
          <p:nvPr/>
        </p:nvSpPr>
        <p:spPr>
          <a:xfrm>
            <a:off x="838200" y="5258201"/>
            <a:ext cx="103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/>
              </a:rPr>
              <a:t>https://github.com/uminomanimani/6Forest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https://github.com/uminomanimani/6ForestCpp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80EB05-136A-E464-23F1-27946538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71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F9325-D13A-4653-A423-40A1F44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E242C-ED6B-00EB-01C5-45D5C6061630}"/>
              </a:ext>
            </a:extLst>
          </p:cNvPr>
          <p:cNvSpPr txBox="1"/>
          <p:nvPr/>
        </p:nvSpPr>
        <p:spPr>
          <a:xfrm>
            <a:off x="2088502" y="2567225"/>
            <a:ext cx="86137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 与有荣焉，幸甚至哉。</a:t>
            </a:r>
            <a:endParaRPr lang="en-US" altLang="zh-CN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800">
                <a:latin typeface="微软雅黑" panose="020B0503020204020204" pitchFamily="34" charset="-122"/>
                <a:ea typeface="微软雅黑" panose="020B0503020204020204" pitchFamily="34" charset="-122"/>
              </a:rPr>
              <a:t>Fortunately, Weathered with You.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8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2F8F11-20D7-B2B9-27B0-DE7074BD4707}"/>
              </a:ext>
            </a:extLst>
          </p:cNvPr>
          <p:cNvSpPr txBox="1"/>
          <p:nvPr/>
        </p:nvSpPr>
        <p:spPr>
          <a:xfrm>
            <a:off x="327558" y="435820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17A9E-53EE-AA51-5B6F-E9CFE1130E47}"/>
              </a:ext>
            </a:extLst>
          </p:cNvPr>
          <p:cNvSpPr txBox="1"/>
          <p:nvPr/>
        </p:nvSpPr>
        <p:spPr>
          <a:xfrm>
            <a:off x="7175610" y="2149407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017A85-9C51-2CD0-45B6-1D56B3792041}"/>
              </a:ext>
            </a:extLst>
          </p:cNvPr>
          <p:cNvSpPr txBox="1"/>
          <p:nvPr/>
        </p:nvSpPr>
        <p:spPr>
          <a:xfrm>
            <a:off x="7175610" y="2419604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ED13F9-891B-D95A-CDCA-75DB9BF7AF0D}"/>
              </a:ext>
            </a:extLst>
          </p:cNvPr>
          <p:cNvSpPr txBox="1"/>
          <p:nvPr/>
        </p:nvSpPr>
        <p:spPr>
          <a:xfrm>
            <a:off x="7175610" y="2698872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512B2-8FCC-A563-8EC8-2638665CC556}"/>
              </a:ext>
            </a:extLst>
          </p:cNvPr>
          <p:cNvSpPr txBox="1"/>
          <p:nvPr/>
        </p:nvSpPr>
        <p:spPr>
          <a:xfrm>
            <a:off x="7175610" y="2969069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1C38B5-E1C2-D08C-6EB1-E7D8C14ED89F}"/>
              </a:ext>
            </a:extLst>
          </p:cNvPr>
          <p:cNvSpPr txBox="1"/>
          <p:nvPr/>
        </p:nvSpPr>
        <p:spPr>
          <a:xfrm>
            <a:off x="4282532" y="2158478"/>
            <a:ext cx="223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0010000000000001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0001101101111000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0000000000000010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0000000000001001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1101100100011000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0101100100000100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730A71-EEE5-7EAD-4B64-93F288E902FF}"/>
              </a:ext>
            </a:extLst>
          </p:cNvPr>
          <p:cNvSpPr/>
          <p:nvPr/>
        </p:nvSpPr>
        <p:spPr>
          <a:xfrm>
            <a:off x="6467452" y="3158685"/>
            <a:ext cx="699795" cy="3079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B2AF95-B250-15B5-1E8C-B1906D4A2F00}"/>
              </a:ext>
            </a:extLst>
          </p:cNvPr>
          <p:cNvSpPr txBox="1"/>
          <p:nvPr/>
        </p:nvSpPr>
        <p:spPr>
          <a:xfrm>
            <a:off x="7175610" y="3235221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717C9E-896D-440C-9F2C-C88C7270B687}"/>
              </a:ext>
            </a:extLst>
          </p:cNvPr>
          <p:cNvSpPr txBox="1"/>
          <p:nvPr/>
        </p:nvSpPr>
        <p:spPr>
          <a:xfrm>
            <a:off x="7175610" y="3503919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CBA083-1CA3-1FFC-A98D-28190A0B91C8}"/>
              </a:ext>
            </a:extLst>
          </p:cNvPr>
          <p:cNvSpPr txBox="1"/>
          <p:nvPr/>
        </p:nvSpPr>
        <p:spPr>
          <a:xfrm>
            <a:off x="7175610" y="3794589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03386C-250B-48EF-523C-DB395044EF42}"/>
              </a:ext>
            </a:extLst>
          </p:cNvPr>
          <p:cNvSpPr txBox="1"/>
          <p:nvPr/>
        </p:nvSpPr>
        <p:spPr>
          <a:xfrm>
            <a:off x="7175610" y="4066074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8BEF386-A753-DC29-5835-3B21A00FE184}"/>
              </a:ext>
            </a:extLst>
          </p:cNvPr>
          <p:cNvSpPr/>
          <p:nvPr/>
        </p:nvSpPr>
        <p:spPr>
          <a:xfrm>
            <a:off x="3957513" y="2227382"/>
            <a:ext cx="364281" cy="2151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FA7FA-87D6-03C1-8D4E-6C0FEAEBAAE4}"/>
              </a:ext>
            </a:extLst>
          </p:cNvPr>
          <p:cNvSpPr txBox="1"/>
          <p:nvPr/>
        </p:nvSpPr>
        <p:spPr>
          <a:xfrm>
            <a:off x="4585246" y="4487561"/>
            <a:ext cx="306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IPv6, Internet Protocol version 6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CA1A9E-FDC8-DD07-B536-FE3632C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0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18B9BC-1F38-81AD-7685-FF87064142EF}"/>
              </a:ext>
            </a:extLst>
          </p:cNvPr>
          <p:cNvSpPr txBox="1"/>
          <p:nvPr/>
        </p:nvSpPr>
        <p:spPr>
          <a:xfrm>
            <a:off x="327558" y="435820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623F92-DAB9-4286-21EC-86C511219FDC}"/>
              </a:ext>
            </a:extLst>
          </p:cNvPr>
          <p:cNvSpPr txBox="1"/>
          <p:nvPr/>
        </p:nvSpPr>
        <p:spPr>
          <a:xfrm>
            <a:off x="4058812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9BA7CD-57D8-30C5-1AF0-D059B9F73919}"/>
              </a:ext>
            </a:extLst>
          </p:cNvPr>
          <p:cNvSpPr txBox="1"/>
          <p:nvPr/>
        </p:nvSpPr>
        <p:spPr>
          <a:xfrm>
            <a:off x="4553334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370640-0822-8D8E-BD58-F32FA7E01E8E}"/>
              </a:ext>
            </a:extLst>
          </p:cNvPr>
          <p:cNvSpPr txBox="1"/>
          <p:nvPr/>
        </p:nvSpPr>
        <p:spPr>
          <a:xfrm>
            <a:off x="5047856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B8C678-6A0E-C16F-11A1-4E09EAFC0462}"/>
              </a:ext>
            </a:extLst>
          </p:cNvPr>
          <p:cNvSpPr txBox="1"/>
          <p:nvPr/>
        </p:nvSpPr>
        <p:spPr>
          <a:xfrm>
            <a:off x="5542378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B15887-6D8F-39C3-672E-BDB8765849E2}"/>
              </a:ext>
            </a:extLst>
          </p:cNvPr>
          <p:cNvSpPr txBox="1"/>
          <p:nvPr/>
        </p:nvSpPr>
        <p:spPr>
          <a:xfrm>
            <a:off x="6036900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4482C6-6263-6E89-9F5A-8B2C12914E9F}"/>
              </a:ext>
            </a:extLst>
          </p:cNvPr>
          <p:cNvSpPr txBox="1"/>
          <p:nvPr/>
        </p:nvSpPr>
        <p:spPr>
          <a:xfrm>
            <a:off x="6531427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D1A531-FB1B-A84B-414B-5C2DAFEBDC8D}"/>
              </a:ext>
            </a:extLst>
          </p:cNvPr>
          <p:cNvSpPr txBox="1"/>
          <p:nvPr/>
        </p:nvSpPr>
        <p:spPr>
          <a:xfrm>
            <a:off x="7025945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5B731E-256A-C8BF-B65E-E863465D73F1}"/>
              </a:ext>
            </a:extLst>
          </p:cNvPr>
          <p:cNvSpPr txBox="1"/>
          <p:nvPr/>
        </p:nvSpPr>
        <p:spPr>
          <a:xfrm>
            <a:off x="7511135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79FC0E-CAEA-F50D-1CCB-5828CD2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7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18B9BC-1F38-81AD-7685-FF87064142EF}"/>
              </a:ext>
            </a:extLst>
          </p:cNvPr>
          <p:cNvSpPr txBox="1"/>
          <p:nvPr/>
        </p:nvSpPr>
        <p:spPr>
          <a:xfrm>
            <a:off x="327558" y="435820"/>
            <a:ext cx="24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IP, Internet Protocol</a:t>
            </a:r>
            <a:endParaRPr lang="zh-CN" altLang="en-US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623F92-DAB9-4286-21EC-86C511219FDC}"/>
              </a:ext>
            </a:extLst>
          </p:cNvPr>
          <p:cNvSpPr txBox="1"/>
          <p:nvPr/>
        </p:nvSpPr>
        <p:spPr>
          <a:xfrm>
            <a:off x="3977947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9BA7CD-57D8-30C5-1AF0-D059B9F73919}"/>
              </a:ext>
            </a:extLst>
          </p:cNvPr>
          <p:cNvSpPr txBox="1"/>
          <p:nvPr/>
        </p:nvSpPr>
        <p:spPr>
          <a:xfrm>
            <a:off x="4491131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1b78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370640-0822-8D8E-BD58-F32FA7E01E8E}"/>
              </a:ext>
            </a:extLst>
          </p:cNvPr>
          <p:cNvSpPr txBox="1"/>
          <p:nvPr/>
        </p:nvSpPr>
        <p:spPr>
          <a:xfrm>
            <a:off x="5032308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B8C678-6A0E-C16F-11A1-4E09EAFC0462}"/>
              </a:ext>
            </a:extLst>
          </p:cNvPr>
          <p:cNvSpPr txBox="1"/>
          <p:nvPr/>
        </p:nvSpPr>
        <p:spPr>
          <a:xfrm>
            <a:off x="5564154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0009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B15887-6D8F-39C3-672E-BDB8765849E2}"/>
              </a:ext>
            </a:extLst>
          </p:cNvPr>
          <p:cNvSpPr txBox="1"/>
          <p:nvPr/>
        </p:nvSpPr>
        <p:spPr>
          <a:xfrm>
            <a:off x="6096000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d918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4482C6-6263-6E89-9F5A-8B2C12914E9F}"/>
              </a:ext>
            </a:extLst>
          </p:cNvPr>
          <p:cNvSpPr txBox="1"/>
          <p:nvPr/>
        </p:nvSpPr>
        <p:spPr>
          <a:xfrm>
            <a:off x="6627846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5904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D1A531-FB1B-A84B-414B-5C2DAFEBDC8D}"/>
              </a:ext>
            </a:extLst>
          </p:cNvPr>
          <p:cNvSpPr txBox="1"/>
          <p:nvPr/>
        </p:nvSpPr>
        <p:spPr>
          <a:xfrm>
            <a:off x="7150361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5B731E-256A-C8BF-B65E-E863465D73F1}"/>
              </a:ext>
            </a:extLst>
          </p:cNvPr>
          <p:cNvSpPr txBox="1"/>
          <p:nvPr/>
        </p:nvSpPr>
        <p:spPr>
          <a:xfrm>
            <a:off x="7672876" y="306000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3BCD61-3889-33E4-433D-471CD0BD6238}"/>
              </a:ext>
            </a:extLst>
          </p:cNvPr>
          <p:cNvSpPr txBox="1"/>
          <p:nvPr/>
        </p:nvSpPr>
        <p:spPr>
          <a:xfrm>
            <a:off x="4509791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B254D0-4003-8BE5-B42A-A8DA11736B6F}"/>
              </a:ext>
            </a:extLst>
          </p:cNvPr>
          <p:cNvSpPr txBox="1"/>
          <p:nvPr/>
        </p:nvSpPr>
        <p:spPr>
          <a:xfrm>
            <a:off x="5046294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1890C3-8735-4C7A-B267-7819C430209F}"/>
              </a:ext>
            </a:extLst>
          </p:cNvPr>
          <p:cNvSpPr txBox="1"/>
          <p:nvPr/>
        </p:nvSpPr>
        <p:spPr>
          <a:xfrm>
            <a:off x="5585142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E24B6A-F5DA-F087-BE90-5A733190C2EF}"/>
              </a:ext>
            </a:extLst>
          </p:cNvPr>
          <p:cNvSpPr txBox="1"/>
          <p:nvPr/>
        </p:nvSpPr>
        <p:spPr>
          <a:xfrm>
            <a:off x="6105331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A1D759-DB67-5863-9327-3DB3475420F5}"/>
              </a:ext>
            </a:extLst>
          </p:cNvPr>
          <p:cNvSpPr txBox="1"/>
          <p:nvPr/>
        </p:nvSpPr>
        <p:spPr>
          <a:xfrm>
            <a:off x="6646501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02EA83-FE0D-0B4F-D994-040AFDCCDC50}"/>
              </a:ext>
            </a:extLst>
          </p:cNvPr>
          <p:cNvSpPr txBox="1"/>
          <p:nvPr/>
        </p:nvSpPr>
        <p:spPr>
          <a:xfrm>
            <a:off x="7169013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AFB23C-908E-35C6-76F1-5C68C06105D8}"/>
              </a:ext>
            </a:extLst>
          </p:cNvPr>
          <p:cNvSpPr txBox="1"/>
          <p:nvPr/>
        </p:nvSpPr>
        <p:spPr>
          <a:xfrm>
            <a:off x="7691532" y="3060000"/>
            <a:ext cx="2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9F680F-43AB-4D28-C4B9-B4B34A6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A5D9-93F2-4C3A-BB57-16D05FCBA9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8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8332</Words>
  <Application>Microsoft Office PowerPoint</Application>
  <PresentationFormat>宽屏</PresentationFormat>
  <Paragraphs>1612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等线</vt:lpstr>
      <vt:lpstr>等线 Light</vt:lpstr>
      <vt:lpstr>微软雅黑</vt:lpstr>
      <vt:lpstr>Arial</vt:lpstr>
      <vt:lpstr>Cambria Math</vt:lpstr>
      <vt:lpstr>Consolas</vt:lpstr>
      <vt:lpstr>Times New Roman</vt:lpstr>
      <vt:lpstr>Office 主题​​</vt:lpstr>
      <vt:lpstr>6Forest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6Forest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立开</dc:creator>
  <cp:lastModifiedBy>马 立开</cp:lastModifiedBy>
  <cp:revision>420</cp:revision>
  <dcterms:created xsi:type="dcterms:W3CDTF">2023-05-06T10:42:01Z</dcterms:created>
  <dcterms:modified xsi:type="dcterms:W3CDTF">2023-05-14T07:22:19Z</dcterms:modified>
</cp:coreProperties>
</file>