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256" r:id="rId2"/>
    <p:sldId id="257" r:id="rId3"/>
    <p:sldId id="289" r:id="rId4"/>
    <p:sldId id="258" r:id="rId5"/>
    <p:sldId id="283" r:id="rId6"/>
    <p:sldId id="284" r:id="rId7"/>
    <p:sldId id="285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943EED-8ACC-4990-80B2-8F3153C16532}">
          <p14:sldIdLst>
            <p14:sldId id="256"/>
            <p14:sldId id="257"/>
            <p14:sldId id="289"/>
            <p14:sldId id="258"/>
            <p14:sldId id="283"/>
            <p14:sldId id="284"/>
            <p14:sldId id="285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2C"/>
    <a:srgbClr val="640032"/>
    <a:srgbClr val="3A001D"/>
    <a:srgbClr val="76003B"/>
    <a:srgbClr val="8E0047"/>
    <a:srgbClr val="3E001F"/>
    <a:srgbClr val="CC3300"/>
    <a:srgbClr val="660033"/>
    <a:srgbClr val="66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2" autoAdjust="0"/>
    <p:restoredTop sz="88449" autoAdjust="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1A6-BC3E-43F3-B898-5CD3A418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A8C6-DBDF-44EB-A403-AA0F3AA3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F513-E5F2-4D0F-A706-BB19C25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964F-B550-4842-971F-5ACD382E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C08B-EB25-49D6-B7E1-B7B8E39C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0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E02-3F52-4C80-80BA-7B5DB9E9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3435-5940-4925-B593-855E60C0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C4DA-9DD8-4DA9-8A01-8AEC67A9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D277-40F9-4A21-A5E0-72EDDB11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6998-7736-4EB0-9EDE-0B1F8DE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0092-C59B-4DFD-BD83-FE9C6531B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3A55-B5F2-480B-986A-AAB898D0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AF1-905C-45BC-B9B4-FE3F21D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6C17-89FE-4DB6-907B-51A98EE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40D0-3ECF-4330-91DB-83319A3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5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4D13-D24C-4D8C-BDC1-BDD4DC3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BA43-B990-4DD7-AEF0-DFAC949A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B686-9AC3-4845-B9B4-1AA7D61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23A0-6D03-40B5-8E5E-99BD0E5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66-5CB7-4813-95ED-191CD89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0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CCB1-4DE4-4EDC-845A-F3C6010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EA14-4590-49EB-97FC-03D81147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2422-1D4E-4381-AE85-EE531CA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C73A-47F5-48FC-9588-F2D8F74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CA0-DAA8-47EB-AD2D-8875480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918-967F-4BFC-B563-B15728EA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092B-4377-46E3-860B-DC608FFF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837A-711E-4FE3-9FB3-BAC426C1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0ECA-86CF-4C37-B9B5-E1C3838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668F-FB95-41E1-A476-3D4E90D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9AC6-4AA9-4FDF-81CA-D3F3271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5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1F0-142C-4ED1-8792-D114B57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5FDA-29BC-4C06-BD1D-C0BC0CF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1CB6C-0EAA-4372-9DE2-95F2D995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0F38-51D4-496E-8734-25094D6E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AEA4E-4BCB-4742-BB85-667E2ACB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E7D5-3D9C-4007-8B56-DB1ADDD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E1F5-B20C-4DE3-81C4-FAB1F82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D022F-8429-4232-B616-E65BBFB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6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48E-8A66-4546-9D07-2788BA1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3B8A9-5368-443D-9E7D-02EAA78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D2BE-FB87-466C-95E6-EC18A1A3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D155-E017-4F34-A42D-8F35FB4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F7A7-FE22-49B9-B412-01D3B82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86E6-A1BE-43D6-BCFE-5C76501D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A22B-CEB7-4F67-9EF0-C231F0B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89E-286D-4F9D-8462-2231B0C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2106-75C3-46B0-A6F5-C5E6F269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0B9B-24F3-4879-9049-BDCF7974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9D4B-D5AF-4268-B281-C16B5F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96BC-688B-4581-8C84-9B7D5B1C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BF13-9BB6-4D9D-8341-2D9DCFC0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8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839-9FFE-45B3-8BBA-4F4F089A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D7185-EA95-477D-8DC3-9EB74A19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1C61-9190-4FE6-B311-15DDE4F3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F5E8-4882-462B-91AC-62B1E14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C00D-EB03-4C7C-8246-C99244F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6D56-28CD-4CF9-BA72-828313C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1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B3E5-952D-46CA-B464-9CD363E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9485-9704-4046-AE17-69DC576E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E163-D77F-44FA-87D9-144F6FE6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C039-0959-4415-8AA5-45886C5F6194}" type="datetimeFigureOut">
              <a:rPr lang="en-AU" smtClean="0"/>
              <a:t>8/09/2020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437E-B81B-4132-B802-A9A8AB1B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F780-ED87-4E36-81E6-22BFFF87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8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8D3A4-00B1-48C5-8AFF-A7966A29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8" y="2095500"/>
            <a:ext cx="26670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781885" y="3340220"/>
            <a:ext cx="7830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Unrestricted File Upload</a:t>
            </a:r>
            <a:b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Vulnerabilities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781885" y="2095408"/>
            <a:ext cx="7830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minimal shell in the server side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E5A4C-0117-4A4B-A906-5D659D6255A7}"/>
              </a:ext>
            </a:extLst>
          </p:cNvPr>
          <p:cNvSpPr/>
          <p:nvPr/>
        </p:nvSpPr>
        <p:spPr>
          <a:xfrm>
            <a:off x="385762" y="2072187"/>
            <a:ext cx="11420475" cy="458166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phpinfo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818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minimal shell in the server side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E5A4C-0117-4A4B-A906-5D659D6255A7}"/>
              </a:ext>
            </a:extLst>
          </p:cNvPr>
          <p:cNvSpPr/>
          <p:nvPr/>
        </p:nvSpPr>
        <p:spPr>
          <a:xfrm>
            <a:off x="385762" y="2072187"/>
            <a:ext cx="11420475" cy="458166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phpinfo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5F2B5-7E9D-4A99-86ED-B3B205135062}"/>
              </a:ext>
            </a:extLst>
          </p:cNvPr>
          <p:cNvSpPr txBox="1"/>
          <p:nvPr/>
        </p:nvSpPr>
        <p:spPr>
          <a:xfrm>
            <a:off x="333373" y="2716922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it using the upload form provided</a:t>
            </a:r>
          </a:p>
        </p:txBody>
      </p:sp>
    </p:spTree>
    <p:extLst>
      <p:ext uri="{BB962C8B-B14F-4D97-AF65-F5344CB8AC3E}">
        <p14:creationId xmlns:p14="http://schemas.microsoft.com/office/powerpoint/2010/main" val="38343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minimal shell in the server side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E5A4C-0117-4A4B-A906-5D659D6255A7}"/>
              </a:ext>
            </a:extLst>
          </p:cNvPr>
          <p:cNvSpPr/>
          <p:nvPr/>
        </p:nvSpPr>
        <p:spPr>
          <a:xfrm>
            <a:off x="385762" y="2072187"/>
            <a:ext cx="11420475" cy="458166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phpinfo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5F2B5-7E9D-4A99-86ED-B3B205135062}"/>
              </a:ext>
            </a:extLst>
          </p:cNvPr>
          <p:cNvSpPr txBox="1"/>
          <p:nvPr/>
        </p:nvSpPr>
        <p:spPr>
          <a:xfrm>
            <a:off x="333373" y="2716922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it using the upload form provided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63A0F-51CF-4A1F-AF0B-118BA48636D3}"/>
              </a:ext>
            </a:extLst>
          </p:cNvPr>
          <p:cNvSpPr txBox="1"/>
          <p:nvPr/>
        </p:nvSpPr>
        <p:spPr>
          <a:xfrm>
            <a:off x="333373" y="3301697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to it manually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1C748-7858-4860-95E6-40E97691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6" y="3986444"/>
            <a:ext cx="11220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#1: Blacklist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blacklist uploading .php files?</a:t>
            </a: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A55F-E452-4206-BAC9-582446AD8D65}"/>
              </a:ext>
            </a:extLst>
          </p:cNvPr>
          <p:cNvSpPr/>
          <p:nvPr/>
        </p:nvSpPr>
        <p:spPr>
          <a:xfrm>
            <a:off x="385762" y="1983193"/>
            <a:ext cx="11472864" cy="2562174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pathinfo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PATHINFO_EXTENSION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 ===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 {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lol no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0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#1: Blacklist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blacklist uploading .php files?</a:t>
            </a: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A55F-E452-4206-BAC9-582446AD8D65}"/>
              </a:ext>
            </a:extLst>
          </p:cNvPr>
          <p:cNvSpPr/>
          <p:nvPr/>
        </p:nvSpPr>
        <p:spPr>
          <a:xfrm>
            <a:off x="385762" y="1983193"/>
            <a:ext cx="11472864" cy="2562174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pathinfo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PATHINFO_EXTENSION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 ===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 {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lol no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60CF-0658-4C7F-9E5C-4F9EC05EA659}"/>
              </a:ext>
            </a:extLst>
          </p:cNvPr>
          <p:cNvSpPr txBox="1"/>
          <p:nvPr/>
        </p:nvSpPr>
        <p:spPr>
          <a:xfrm>
            <a:off x="333374" y="4610881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often multiple extension types that contain executable code </a:t>
            </a:r>
          </a:p>
        </p:txBody>
      </p:sp>
    </p:spTree>
    <p:extLst>
      <p:ext uri="{BB962C8B-B14F-4D97-AF65-F5344CB8AC3E}">
        <p14:creationId xmlns:p14="http://schemas.microsoft.com/office/powerpoint/2010/main" val="124139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#1: Blacklist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60CF-0658-4C7F-9E5C-4F9EC05EA659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(cont.):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Here's a sample default config for PHP 7.4 on Apache: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0491-BA7E-4A87-B4BC-B685AD337347}"/>
              </a:ext>
            </a:extLst>
          </p:cNvPr>
          <p:cNvSpPr/>
          <p:nvPr/>
        </p:nvSpPr>
        <p:spPr>
          <a:xfrm>
            <a:off x="385762" y="1983193"/>
            <a:ext cx="11472864" cy="1077218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FilesMatch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.+\.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ar|p|tml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)$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SetHandler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application/x-httpd-php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FilesMatch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2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#1: Blacklist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60CF-0658-4C7F-9E5C-4F9EC05EA659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(cont.):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Here's a sample default config for PHP 7.4 on Apache: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0491-BA7E-4A87-B4BC-B685AD337347}"/>
              </a:ext>
            </a:extLst>
          </p:cNvPr>
          <p:cNvSpPr/>
          <p:nvPr/>
        </p:nvSpPr>
        <p:spPr>
          <a:xfrm>
            <a:off x="385762" y="1983193"/>
            <a:ext cx="11472864" cy="1077218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FilesMatch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.+\.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ar|p|tml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)$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SetHandler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application/x-httpd-php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FilesMatch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1312C-9CE8-4077-8824-C59C259D4496}"/>
              </a:ext>
            </a:extLst>
          </p:cNvPr>
          <p:cNvSpPr txBox="1"/>
          <p:nvPr/>
        </p:nvSpPr>
        <p:spPr>
          <a:xfrm>
            <a:off x="333374" y="3172091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There's a lot you can try for different configurations: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.php, .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phtml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.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phar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.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pht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.php3, .php4, .php5, .php7, etc.</a:t>
            </a:r>
          </a:p>
        </p:txBody>
      </p:sp>
    </p:spTree>
    <p:extLst>
      <p:ext uri="{BB962C8B-B14F-4D97-AF65-F5344CB8AC3E}">
        <p14:creationId xmlns:p14="http://schemas.microsoft.com/office/powerpoint/2010/main" val="271976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#2: Whitelist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whitelist uploading .</a:t>
            </a:r>
            <a:r>
              <a:rPr lang="en-AU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files?</a:t>
            </a: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A55F-E452-4206-BAC9-582446AD8D65}"/>
              </a:ext>
            </a:extLst>
          </p:cNvPr>
          <p:cNvSpPr/>
          <p:nvPr/>
        </p:nvSpPr>
        <p:spPr>
          <a:xfrm>
            <a:off x="385762" y="1983193"/>
            <a:ext cx="11472864" cy="2562174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pathinfo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PATHINFO_EXTENSION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 !== '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png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 {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lol no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7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#2: Whitelist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whitelist uploading .</a:t>
            </a:r>
            <a:r>
              <a:rPr lang="en-AU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files?</a:t>
            </a: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A55F-E452-4206-BAC9-582446AD8D65}"/>
              </a:ext>
            </a:extLst>
          </p:cNvPr>
          <p:cNvSpPr/>
          <p:nvPr/>
        </p:nvSpPr>
        <p:spPr>
          <a:xfrm>
            <a:off x="385762" y="1983193"/>
            <a:ext cx="11472864" cy="2562174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pathinfo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PATHINFO_EXTENSION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 !== '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png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 {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lol no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5F1CF-59F3-4964-B2B9-95DD18D3B094}"/>
              </a:ext>
            </a:extLst>
          </p:cNvPr>
          <p:cNvSpPr txBox="1"/>
          <p:nvPr/>
        </p:nvSpPr>
        <p:spPr>
          <a:xfrm>
            <a:off x="333374" y="4610881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mostly safe.        But there are a few things to try.</a:t>
            </a:r>
          </a:p>
        </p:txBody>
      </p:sp>
      <p:pic>
        <p:nvPicPr>
          <p:cNvPr id="7" name="Picture 6" descr="A picture containing plate, drawing, food&#10;&#10;Description automatically generated">
            <a:extLst>
              <a:ext uri="{FF2B5EF4-FFF2-40B4-BE49-F238E27FC236}">
                <a16:creationId xmlns:a16="http://schemas.microsoft.com/office/drawing/2014/main" id="{F14F0993-7283-4183-B352-5D782DEB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86" y="4689260"/>
            <a:ext cx="506396" cy="5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Bypass #2: Whitelist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60CF-0658-4C7F-9E5C-4F9EC05EA659}"/>
              </a:ext>
            </a:extLst>
          </p:cNvPr>
          <p:cNvSpPr txBox="1"/>
          <p:nvPr/>
        </p:nvSpPr>
        <p:spPr>
          <a:xfrm>
            <a:off x="333374" y="1332904"/>
            <a:ext cx="1152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(cont.):</a:t>
            </a:r>
          </a:p>
          <a:p>
            <a:pPr marL="514350" indent="-514350">
              <a:buAutoNum type="arabicParenR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Apache is using a custom configuration using 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AddHandler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you can use the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extension trick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'shell.php.jpg'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 old versions of PHP can be fooled using a null byte: '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shell.php</a:t>
            </a:r>
            <a:r>
              <a:rPr lang="en-AU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\0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.jpg'</a:t>
            </a:r>
          </a:p>
        </p:txBody>
      </p:sp>
    </p:spTree>
    <p:extLst>
      <p:ext uri="{BB962C8B-B14F-4D97-AF65-F5344CB8AC3E}">
        <p14:creationId xmlns:p14="http://schemas.microsoft.com/office/powerpoint/2010/main" val="417839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We're going to learn how to: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Look for vulnerabilities in simple upload forms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Bypass common 'filters' put in by developers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Write a simple web shell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Go though a real life case study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10757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AA51-9C30-41A2-A89F-194B5C3F8458}"/>
              </a:ext>
            </a:extLst>
          </p:cNvPr>
          <p:cNvSpPr txBox="1"/>
          <p:nvPr/>
        </p:nvSpPr>
        <p:spPr>
          <a:xfrm>
            <a:off x="333374" y="1332904"/>
            <a:ext cx="11525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techniques used to work well, but they are less successful these days. Why?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AA51-9C30-41A2-A89F-194B5C3F8458}"/>
              </a:ext>
            </a:extLst>
          </p:cNvPr>
          <p:cNvSpPr txBox="1"/>
          <p:nvPr/>
        </p:nvSpPr>
        <p:spPr>
          <a:xfrm>
            <a:off x="333374" y="1332904"/>
            <a:ext cx="1152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techniques used to work well, but they are less successful these days. Why?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server side languages.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NodeJS, Flask/Python and Rails, for example, don't suffer from this flaw. They are 'route-oriented'.</a:t>
            </a:r>
            <a:endParaRPr lang="en-AU" sz="3200" dirty="0"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6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AA51-9C30-41A2-A89F-194B5C3F8458}"/>
              </a:ext>
            </a:extLst>
          </p:cNvPr>
          <p:cNvSpPr txBox="1"/>
          <p:nvPr/>
        </p:nvSpPr>
        <p:spPr>
          <a:xfrm>
            <a:off x="333374" y="1332904"/>
            <a:ext cx="11525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techniques used to work well, but they are less successful these days. Why?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server side languages.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NodeJS, Flask/Python and Rails, for example, don't suffer from this flaw. They are 'route-oriented'.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there are other types of web upload vulnerability that don't involve uploading shells. Let's look at one.</a:t>
            </a:r>
            <a:endParaRPr lang="en-AU" sz="3200" dirty="0"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'Modern'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AA51-9C30-41A2-A89F-194B5C3F8458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of modern applications parse compressed / container formats, such as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.zip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.tar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extract their contents.</a:t>
            </a:r>
          </a:p>
        </p:txBody>
      </p:sp>
    </p:spTree>
    <p:extLst>
      <p:ext uri="{BB962C8B-B14F-4D97-AF65-F5344CB8AC3E}">
        <p14:creationId xmlns:p14="http://schemas.microsoft.com/office/powerpoint/2010/main" val="321244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'Modern'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CAA51-9C30-41A2-A89F-194B5C3F8458}"/>
              </a:ext>
            </a:extLst>
          </p:cNvPr>
          <p:cNvSpPr txBox="1"/>
          <p:nvPr/>
        </p:nvSpPr>
        <p:spPr>
          <a:xfrm>
            <a:off x="333374" y="1332904"/>
            <a:ext cx="11525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of modern applications parse compressed / container formats, such as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.zip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.tar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extract their contents.</a:t>
            </a:r>
          </a:p>
          <a:p>
            <a:endParaRPr lang="en-AU" sz="3200" dirty="0"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However, these formats have a lot of  dangerous features.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1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'Modern' upload vulnerability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235FC-7A45-4CE3-9B5E-1B224695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67" y="2239630"/>
            <a:ext cx="5327766" cy="3173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4F0E79-22C2-4803-8119-DEE1A54A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7" y="1332904"/>
            <a:ext cx="9763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'Modern' upload vulnerability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235FC-7A45-4CE3-9B5E-1B224695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67" y="2239630"/>
            <a:ext cx="5327766" cy="3173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4F0E79-22C2-4803-8119-DEE1A54A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7" y="1332904"/>
            <a:ext cx="9763125" cy="76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B5F04-A6F5-440D-8C24-98B510377333}"/>
              </a:ext>
            </a:extLst>
          </p:cNvPr>
          <p:cNvSpPr txBox="1"/>
          <p:nvPr/>
        </p:nvSpPr>
        <p:spPr>
          <a:xfrm>
            <a:off x="333374" y="5558201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upload a </a:t>
            </a:r>
            <a:r>
              <a:rPr lang="en-AU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symlink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9F71320-62D6-4EFB-859C-59697F56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35" y="3429000"/>
            <a:ext cx="1925201" cy="19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9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'Modern' upload vulnerability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symlink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/etc/passwd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zip it.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E5A4C-0117-4A4B-A906-5D659D6255A7}"/>
              </a:ext>
            </a:extLst>
          </p:cNvPr>
          <p:cNvSpPr/>
          <p:nvPr/>
        </p:nvSpPr>
        <p:spPr>
          <a:xfrm>
            <a:off x="385762" y="2072187"/>
            <a:ext cx="11420475" cy="1079386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ln –s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/passwd haha.txt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zip -y test.zip haha.txt</a:t>
            </a:r>
            <a:b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-y   store symbolic links as the link instead of the referenced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5F2B5-7E9D-4A99-86ED-B3B205135062}"/>
              </a:ext>
            </a:extLst>
          </p:cNvPr>
          <p:cNvSpPr txBox="1"/>
          <p:nvPr/>
        </p:nvSpPr>
        <p:spPr>
          <a:xfrm>
            <a:off x="333373" y="3306081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it using the upload form provided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6C16F-34DF-496E-ABFF-8A189D3B9D0A}"/>
              </a:ext>
            </a:extLst>
          </p:cNvPr>
          <p:cNvSpPr txBox="1"/>
          <p:nvPr/>
        </p:nvSpPr>
        <p:spPr>
          <a:xfrm>
            <a:off x="333373" y="3955200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3: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to whichever page 'views' the resulting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23EC1-BED4-4DD5-8350-80F7C908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4663083"/>
            <a:ext cx="11172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Case Study: Gitlab: CVE-2018-14364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Gitlab gives users the ability to export their repos to a .tar file format, and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re-import them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2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Case Study: Gitlab: CVE-2018-14364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46788-35E6-4E87-BBEC-FE646EF2BE3F}"/>
              </a:ext>
            </a:extLst>
          </p:cNvPr>
          <p:cNvSpPr txBox="1"/>
          <p:nvPr/>
        </p:nvSpPr>
        <p:spPr>
          <a:xfrm>
            <a:off x="333374" y="1332904"/>
            <a:ext cx="11525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Gitlab gives users the ability to export their repos to a .tar file format, and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re-import them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files are extracted to a temporary directory, checked for 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symlinks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then copied to a user-accessible location.</a:t>
            </a:r>
          </a:p>
        </p:txBody>
      </p:sp>
    </p:spTree>
    <p:extLst>
      <p:ext uri="{BB962C8B-B14F-4D97-AF65-F5344CB8AC3E}">
        <p14:creationId xmlns:p14="http://schemas.microsoft.com/office/powerpoint/2010/main" val="16087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2351782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Unrestricted file upload vulnerabilities involve the use of a </a:t>
            </a: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upload feature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break the security of a web application.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51461-2859-4B0B-B41B-8BE2C2254251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an unrestricted file upload vulnerability? </a:t>
            </a:r>
          </a:p>
        </p:txBody>
      </p:sp>
    </p:spTree>
    <p:extLst>
      <p:ext uri="{BB962C8B-B14F-4D97-AF65-F5344CB8AC3E}">
        <p14:creationId xmlns:p14="http://schemas.microsoft.com/office/powerpoint/2010/main" val="56038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Case Study: Gitlab: CVE-2018-14364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4F281-66B2-4BD6-A6E6-61375B6C4382}"/>
              </a:ext>
            </a:extLst>
          </p:cNvPr>
          <p:cNvSpPr/>
          <p:nvPr/>
        </p:nvSpPr>
        <p:spPr>
          <a:xfrm>
            <a:off x="333373" y="1388390"/>
            <a:ext cx="11420475" cy="1647774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gitlab-foss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/lib/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gitlab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import_export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file_importer.rb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@2b6307f6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extracted_files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glob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#{@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shared.export_path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/**/*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FNM_DOTMATCH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.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{ |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=~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%r{.*/\.{1,2}$}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endParaRPr lang="en-AU" sz="20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0423F55-CB5A-448F-9690-F4477C301110}"/>
              </a:ext>
            </a:extLst>
          </p:cNvPr>
          <p:cNvSpPr/>
          <p:nvPr/>
        </p:nvSpPr>
        <p:spPr>
          <a:xfrm rot="16200000">
            <a:off x="4595929" y="1770147"/>
            <a:ext cx="85311" cy="1944207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0F4DF-87A0-461F-B85F-9D78BB98ECF3}"/>
              </a:ext>
            </a:extLst>
          </p:cNvPr>
          <p:cNvCxnSpPr>
            <a:cxnSpLocks/>
          </p:cNvCxnSpPr>
          <p:nvPr/>
        </p:nvCxnSpPr>
        <p:spPr>
          <a:xfrm flipH="1">
            <a:off x="2210540" y="2943041"/>
            <a:ext cx="2428044" cy="732314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266990-50C7-40F9-927A-6BA618DA6EFC}"/>
              </a:ext>
            </a:extLst>
          </p:cNvPr>
          <p:cNvSpPr txBox="1"/>
          <p:nvPr/>
        </p:nvSpPr>
        <p:spPr>
          <a:xfrm>
            <a:off x="333374" y="3675355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intent is to not check files that are . or .. – these are 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symlinks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but (obviously) not removable.</a:t>
            </a:r>
          </a:p>
        </p:txBody>
      </p:sp>
    </p:spTree>
    <p:extLst>
      <p:ext uri="{BB962C8B-B14F-4D97-AF65-F5344CB8AC3E}">
        <p14:creationId xmlns:p14="http://schemas.microsoft.com/office/powerpoint/2010/main" val="40147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is it worth looking for vulnerabilities in web uploads?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2911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is it worth looking for vulnerabilities in web uploads?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impact.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upload vulnerabilities commonly lead to RCE, either by themselves or as part of a bug chain.</a:t>
            </a:r>
          </a:p>
          <a:p>
            <a:pPr marL="514350" indent="-514350">
              <a:buAutoNum type="arabicParenR"/>
            </a:pP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854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A661A-2CCF-48F2-AC97-FD3F18597F8C}"/>
              </a:ext>
            </a:extLst>
          </p:cNvPr>
          <p:cNvSpPr txBox="1"/>
          <p:nvPr/>
        </p:nvSpPr>
        <p:spPr>
          <a:xfrm>
            <a:off x="333374" y="1332904"/>
            <a:ext cx="1152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is it worth looking for vulnerabilities in web uploads?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impact.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upload vulnerabilities commonly lead to RCE, either by themselves or as part of a bug chain.</a:t>
            </a:r>
          </a:p>
          <a:p>
            <a:pPr marL="514350" indent="-514350">
              <a:buAutoNum type="arabicParenR"/>
            </a:pP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as well known.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 (widely) solved by frameworks.</a:t>
            </a:r>
            <a:endParaRPr lang="en-AU" sz="3200" dirty="0"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51AD1-DD53-4FA9-968B-C860C7E711E0}"/>
              </a:ext>
            </a:extLst>
          </p:cNvPr>
          <p:cNvSpPr/>
          <p:nvPr/>
        </p:nvSpPr>
        <p:spPr>
          <a:xfrm>
            <a:off x="385762" y="1503799"/>
            <a:ext cx="11420475" cy="1925201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5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51AD1-DD53-4FA9-968B-C860C7E711E0}"/>
              </a:ext>
            </a:extLst>
          </p:cNvPr>
          <p:cNvSpPr/>
          <p:nvPr/>
        </p:nvSpPr>
        <p:spPr>
          <a:xfrm>
            <a:off x="385762" y="1503799"/>
            <a:ext cx="11420475" cy="1925201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B32493B-616D-41D8-A97E-98EFAFA95825}"/>
              </a:ext>
            </a:extLst>
          </p:cNvPr>
          <p:cNvSpPr/>
          <p:nvPr/>
        </p:nvSpPr>
        <p:spPr>
          <a:xfrm rot="16200000">
            <a:off x="8796337" y="1881188"/>
            <a:ext cx="238125" cy="2114549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240174-C980-43D0-8D1B-A07FB70BF593}"/>
              </a:ext>
            </a:extLst>
          </p:cNvPr>
          <p:cNvCxnSpPr>
            <a:cxnSpLocks/>
          </p:cNvCxnSpPr>
          <p:nvPr/>
        </p:nvCxnSpPr>
        <p:spPr>
          <a:xfrm flipH="1">
            <a:off x="4581524" y="3162300"/>
            <a:ext cx="4333875" cy="110490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06B7BB-9D7A-4F88-BDFA-8FA4AC5FE20E}"/>
              </a:ext>
            </a:extLst>
          </p:cNvPr>
          <p:cNvSpPr txBox="1"/>
          <p:nvPr/>
        </p:nvSpPr>
        <p:spPr>
          <a:xfrm>
            <a:off x="280985" y="4333875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file is not being checked for extension.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file is stored within the web root.</a:t>
            </a:r>
          </a:p>
        </p:txBody>
      </p:sp>
    </p:spTree>
    <p:extLst>
      <p:ext uri="{BB962C8B-B14F-4D97-AF65-F5344CB8AC3E}">
        <p14:creationId xmlns:p14="http://schemas.microsoft.com/office/powerpoint/2010/main" val="86544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'Classic' upload vulnerability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51AD1-DD53-4FA9-968B-C860C7E711E0}"/>
              </a:ext>
            </a:extLst>
          </p:cNvPr>
          <p:cNvSpPr/>
          <p:nvPr/>
        </p:nvSpPr>
        <p:spPr>
          <a:xfrm>
            <a:off x="385762" y="1503799"/>
            <a:ext cx="11420475" cy="1925201"/>
          </a:xfrm>
          <a:prstGeom prst="rect">
            <a:avLst/>
          </a:prstGeom>
          <a:solidFill>
            <a:srgbClr val="58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&lt;?php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In /var/www/html/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uploads.php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isset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']))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$name = 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move_uploaded_file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$_FILES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']['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tmp_name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'], '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images/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'.</a:t>
            </a:r>
            <a:r>
              <a:rPr lang="en-US" sz="2000" dirty="0">
                <a:latin typeface="Consolas" panose="020B0609020204030204" pitchFamily="49" charset="0"/>
              </a:rPr>
              <a:t>$name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B32493B-616D-41D8-A97E-98EFAFA95825}"/>
              </a:ext>
            </a:extLst>
          </p:cNvPr>
          <p:cNvSpPr/>
          <p:nvPr/>
        </p:nvSpPr>
        <p:spPr>
          <a:xfrm rot="16200000">
            <a:off x="8796337" y="1881188"/>
            <a:ext cx="238125" cy="2114549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240174-C980-43D0-8D1B-A07FB70BF593}"/>
              </a:ext>
            </a:extLst>
          </p:cNvPr>
          <p:cNvCxnSpPr>
            <a:cxnSpLocks/>
          </p:cNvCxnSpPr>
          <p:nvPr/>
        </p:nvCxnSpPr>
        <p:spPr>
          <a:xfrm flipH="1">
            <a:off x="4581524" y="3162300"/>
            <a:ext cx="4333875" cy="110490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06B7BB-9D7A-4F88-BDFA-8FA4AC5FE20E}"/>
              </a:ext>
            </a:extLst>
          </p:cNvPr>
          <p:cNvSpPr txBox="1"/>
          <p:nvPr/>
        </p:nvSpPr>
        <p:spPr>
          <a:xfrm>
            <a:off x="280985" y="4333875"/>
            <a:ext cx="11525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file is not being checked for extension.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file is stored within the web root.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Q: What happens if we upload a .php file and browse to it?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1FCCC2-1347-4F7F-B6C6-0242E33F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3714750"/>
            <a:ext cx="1925201" cy="19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1559</Words>
  <Application>Microsoft Office PowerPoint</Application>
  <PresentationFormat>Widescreen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jgbstephenson@gmail.com</dc:creator>
  <cp:lastModifiedBy>Adam Kues</cp:lastModifiedBy>
  <cp:revision>52</cp:revision>
  <dcterms:created xsi:type="dcterms:W3CDTF">2019-04-15T07:15:01Z</dcterms:created>
  <dcterms:modified xsi:type="dcterms:W3CDTF">2020-09-08T07:39:02Z</dcterms:modified>
</cp:coreProperties>
</file>