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389" r:id="rId3"/>
    <p:sldId id="390" r:id="rId4"/>
    <p:sldId id="571" r:id="rId5"/>
    <p:sldId id="574" r:id="rId6"/>
    <p:sldId id="573" r:id="rId7"/>
    <p:sldId id="391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392" r:id="rId17"/>
    <p:sldId id="434" r:id="rId18"/>
    <p:sldId id="435" r:id="rId19"/>
    <p:sldId id="572" r:id="rId20"/>
    <p:sldId id="437" r:id="rId21"/>
    <p:sldId id="438" r:id="rId22"/>
    <p:sldId id="570" r:id="rId23"/>
    <p:sldId id="445" r:id="rId24"/>
    <p:sldId id="569" r:id="rId25"/>
    <p:sldId id="447" r:id="rId26"/>
    <p:sldId id="568" r:id="rId27"/>
    <p:sldId id="449" r:id="rId28"/>
    <p:sldId id="567" r:id="rId29"/>
    <p:sldId id="457" r:id="rId30"/>
    <p:sldId id="451" r:id="rId31"/>
    <p:sldId id="566" r:id="rId32"/>
    <p:sldId id="453" r:id="rId33"/>
    <p:sldId id="565" r:id="rId34"/>
    <p:sldId id="455" r:id="rId35"/>
    <p:sldId id="456" r:id="rId3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B4A4D0-AD3E-4DB3-BA59-FC4283D61FBA}">
          <p14:sldIdLst>
            <p14:sldId id="256"/>
            <p14:sldId id="389"/>
            <p14:sldId id="390"/>
            <p14:sldId id="571"/>
            <p14:sldId id="574"/>
            <p14:sldId id="573"/>
            <p14:sldId id="391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392"/>
            <p14:sldId id="434"/>
            <p14:sldId id="435"/>
            <p14:sldId id="572"/>
            <p14:sldId id="437"/>
            <p14:sldId id="438"/>
            <p14:sldId id="570"/>
            <p14:sldId id="445"/>
            <p14:sldId id="569"/>
            <p14:sldId id="447"/>
            <p14:sldId id="568"/>
            <p14:sldId id="449"/>
            <p14:sldId id="567"/>
            <p14:sldId id="457"/>
            <p14:sldId id="451"/>
            <p14:sldId id="566"/>
            <p14:sldId id="453"/>
            <p14:sldId id="565"/>
            <p14:sldId id="455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8E0000"/>
    <a:srgbClr val="00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88745" autoAdjust="0"/>
  </p:normalViewPr>
  <p:slideViewPr>
    <p:cSldViewPr>
      <p:cViewPr varScale="1">
        <p:scale>
          <a:sx n="101" d="100"/>
          <a:sy n="101" d="100"/>
        </p:scale>
        <p:origin x="21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e0016649351fa83" providerId="LiveId" clId="{10804259-D355-45FA-8985-C65683306E2C}"/>
    <pc:docChg chg="undo redo custSel addSld delSld modSld sldOrd modSection">
      <pc:chgData name="" userId="fe0016649351fa83" providerId="LiveId" clId="{10804259-D355-45FA-8985-C65683306E2C}" dt="2023-05-19T05:06:03.101" v="2880"/>
      <pc:docMkLst>
        <pc:docMk/>
      </pc:docMkLst>
      <pc:sldChg chg="modSp">
        <pc:chgData name="" userId="fe0016649351fa83" providerId="LiveId" clId="{10804259-D355-45FA-8985-C65683306E2C}" dt="2023-05-16T06:41:36.388" v="0" actId="6549"/>
        <pc:sldMkLst>
          <pc:docMk/>
          <pc:sldMk cId="2125783161" sldId="257"/>
        </pc:sldMkLst>
        <pc:spChg chg="mod">
          <ac:chgData name="" userId="fe0016649351fa83" providerId="LiveId" clId="{10804259-D355-45FA-8985-C65683306E2C}" dt="2023-05-16T06:41:36.388" v="0" actId="6549"/>
          <ac:spMkLst>
            <pc:docMk/>
            <pc:sldMk cId="2125783161" sldId="257"/>
            <ac:spMk id="3" creationId="{00000000-0000-0000-0000-000000000000}"/>
          </ac:spMkLst>
        </pc:spChg>
      </pc:sldChg>
      <pc:sldChg chg="addSp modSp">
        <pc:chgData name="" userId="fe0016649351fa83" providerId="LiveId" clId="{10804259-D355-45FA-8985-C65683306E2C}" dt="2023-05-16T09:09:00.991" v="2448"/>
        <pc:sldMkLst>
          <pc:docMk/>
          <pc:sldMk cId="2408634627" sldId="259"/>
        </pc:sldMkLst>
        <pc:spChg chg="add mod">
          <ac:chgData name="" userId="fe0016649351fa83" providerId="LiveId" clId="{10804259-D355-45FA-8985-C65683306E2C}" dt="2023-05-16T09:09:00.991" v="2448"/>
          <ac:spMkLst>
            <pc:docMk/>
            <pc:sldMk cId="2408634627" sldId="259"/>
            <ac:spMk id="3" creationId="{03FF2CD5-E110-4A32-8419-CE4B223181C0}"/>
          </ac:spMkLst>
        </pc:spChg>
      </pc:sldChg>
      <pc:sldChg chg="modSp">
        <pc:chgData name="" userId="fe0016649351fa83" providerId="LiveId" clId="{10804259-D355-45FA-8985-C65683306E2C}" dt="2023-05-16T09:23:51.308" v="2681" actId="20577"/>
        <pc:sldMkLst>
          <pc:docMk/>
          <pc:sldMk cId="2290903199" sldId="261"/>
        </pc:sldMkLst>
        <pc:spChg chg="mod">
          <ac:chgData name="" userId="fe0016649351fa83" providerId="LiveId" clId="{10804259-D355-45FA-8985-C65683306E2C}" dt="2023-05-16T09:23:33.219" v="2673"/>
          <ac:spMkLst>
            <pc:docMk/>
            <pc:sldMk cId="2290903199" sldId="261"/>
            <ac:spMk id="2" creationId="{00000000-0000-0000-0000-000000000000}"/>
          </ac:spMkLst>
        </pc:spChg>
        <pc:spChg chg="mod">
          <ac:chgData name="" userId="fe0016649351fa83" providerId="LiveId" clId="{10804259-D355-45FA-8985-C65683306E2C}" dt="2023-05-16T09:23:51.308" v="2681" actId="20577"/>
          <ac:spMkLst>
            <pc:docMk/>
            <pc:sldMk cId="2290903199" sldId="261"/>
            <ac:spMk id="3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9:29:42.963" v="2822" actId="478"/>
        <pc:sldMkLst>
          <pc:docMk/>
          <pc:sldMk cId="3935852185" sldId="262"/>
        </pc:sldMkLst>
        <pc:spChg chg="mod">
          <ac:chgData name="" userId="fe0016649351fa83" providerId="LiveId" clId="{10804259-D355-45FA-8985-C65683306E2C}" dt="2023-05-16T09:22:51.458" v="2621"/>
          <ac:spMkLst>
            <pc:docMk/>
            <pc:sldMk cId="3935852185" sldId="262"/>
            <ac:spMk id="2" creationId="{00000000-0000-0000-0000-000000000000}"/>
          </ac:spMkLst>
        </pc:spChg>
        <pc:spChg chg="del mod">
          <ac:chgData name="" userId="fe0016649351fa83" providerId="LiveId" clId="{10804259-D355-45FA-8985-C65683306E2C}" dt="2023-05-16T09:29:42.963" v="2822" actId="478"/>
          <ac:spMkLst>
            <pc:docMk/>
            <pc:sldMk cId="3935852185" sldId="262"/>
            <ac:spMk id="3" creationId="{00000000-0000-0000-0000-000000000000}"/>
          </ac:spMkLst>
        </pc:spChg>
        <pc:spChg chg="del">
          <ac:chgData name="" userId="fe0016649351fa83" providerId="LiveId" clId="{10804259-D355-45FA-8985-C65683306E2C}" dt="2023-05-16T09:22:29.735" v="2578" actId="478"/>
          <ac:spMkLst>
            <pc:docMk/>
            <pc:sldMk cId="3935852185" sldId="262"/>
            <ac:spMk id="4" creationId="{708A31F0-2FA5-4A01-9492-0DF991FB4285}"/>
          </ac:spMkLst>
        </pc:spChg>
      </pc:sldChg>
      <pc:sldChg chg="delSp modSp">
        <pc:chgData name="" userId="fe0016649351fa83" providerId="LiveId" clId="{10804259-D355-45FA-8985-C65683306E2C}" dt="2023-05-16T09:29:39.944" v="2821" actId="478"/>
        <pc:sldMkLst>
          <pc:docMk/>
          <pc:sldMk cId="377039757" sldId="263"/>
        </pc:sldMkLst>
        <pc:spChg chg="mod">
          <ac:chgData name="" userId="fe0016649351fa83" providerId="LiveId" clId="{10804259-D355-45FA-8985-C65683306E2C}" dt="2023-05-16T09:22:57.713" v="2629"/>
          <ac:spMkLst>
            <pc:docMk/>
            <pc:sldMk cId="377039757" sldId="263"/>
            <ac:spMk id="2" creationId="{00000000-0000-0000-0000-000000000000}"/>
          </ac:spMkLst>
        </pc:spChg>
        <pc:spChg chg="del mod">
          <ac:chgData name="" userId="fe0016649351fa83" providerId="LiveId" clId="{10804259-D355-45FA-8985-C65683306E2C}" dt="2023-05-16T09:29:39.944" v="2821" actId="478"/>
          <ac:spMkLst>
            <pc:docMk/>
            <pc:sldMk cId="377039757" sldId="263"/>
            <ac:spMk id="3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9:24:29.147" v="2765" actId="478"/>
        <pc:sldMkLst>
          <pc:docMk/>
          <pc:sldMk cId="3175362417" sldId="268"/>
        </pc:sldMkLst>
        <pc:spChg chg="mod">
          <ac:chgData name="" userId="fe0016649351fa83" providerId="LiveId" clId="{10804259-D355-45FA-8985-C65683306E2C}" dt="2023-05-16T09:24:26.678" v="2764" actId="20577"/>
          <ac:spMkLst>
            <pc:docMk/>
            <pc:sldMk cId="3175362417" sldId="268"/>
            <ac:spMk id="2" creationId="{00000000-0000-0000-0000-000000000000}"/>
          </ac:spMkLst>
        </pc:spChg>
        <pc:spChg chg="del mod">
          <ac:chgData name="" userId="fe0016649351fa83" providerId="LiveId" clId="{10804259-D355-45FA-8985-C65683306E2C}" dt="2023-05-16T09:24:29.147" v="2765" actId="478"/>
          <ac:spMkLst>
            <pc:docMk/>
            <pc:sldMk cId="3175362417" sldId="268"/>
            <ac:spMk id="3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9:24:41.866" v="2774"/>
        <pc:sldMkLst>
          <pc:docMk/>
          <pc:sldMk cId="3326959070" sldId="269"/>
        </pc:sldMkLst>
        <pc:spChg chg="mod">
          <ac:chgData name="" userId="fe0016649351fa83" providerId="LiveId" clId="{10804259-D355-45FA-8985-C65683306E2C}" dt="2023-05-16T09:24:41.866" v="2774"/>
          <ac:spMkLst>
            <pc:docMk/>
            <pc:sldMk cId="3326959070" sldId="269"/>
            <ac:spMk id="2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9:25:00.273" v="2820" actId="6549"/>
        <pc:sldMkLst>
          <pc:docMk/>
          <pc:sldMk cId="1177936602" sldId="275"/>
        </pc:sldMkLst>
        <pc:spChg chg="mod">
          <ac:chgData name="" userId="fe0016649351fa83" providerId="LiveId" clId="{10804259-D355-45FA-8985-C65683306E2C}" dt="2023-05-16T09:24:56.332" v="2819" actId="20577"/>
          <ac:spMkLst>
            <pc:docMk/>
            <pc:sldMk cId="1177936602" sldId="275"/>
            <ac:spMk id="2" creationId="{00000000-0000-0000-0000-000000000000}"/>
          </ac:spMkLst>
        </pc:spChg>
        <pc:spChg chg="mod">
          <ac:chgData name="" userId="fe0016649351fa83" providerId="LiveId" clId="{10804259-D355-45FA-8985-C65683306E2C}" dt="2023-05-16T09:25:00.273" v="2820" actId="6549"/>
          <ac:spMkLst>
            <pc:docMk/>
            <pc:sldMk cId="1177936602" sldId="275"/>
            <ac:spMk id="3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8:34:49.605" v="1977"/>
        <pc:sldMkLst>
          <pc:docMk/>
          <pc:sldMk cId="1731816284" sldId="278"/>
        </pc:sldMkLst>
        <pc:spChg chg="mod">
          <ac:chgData name="" userId="fe0016649351fa83" providerId="LiveId" clId="{10804259-D355-45FA-8985-C65683306E2C}" dt="2023-05-16T08:34:49.605" v="1977"/>
          <ac:spMkLst>
            <pc:docMk/>
            <pc:sldMk cId="1731816284" sldId="278"/>
            <ac:spMk id="2" creationId="{00000000-0000-0000-0000-000000000000}"/>
          </ac:spMkLst>
        </pc:spChg>
        <pc:spChg chg="mod">
          <ac:chgData name="" userId="fe0016649351fa83" providerId="LiveId" clId="{10804259-D355-45FA-8985-C65683306E2C}" dt="2023-05-16T08:33:14.757" v="1863" actId="20577"/>
          <ac:spMkLst>
            <pc:docMk/>
            <pc:sldMk cId="1731816284" sldId="278"/>
            <ac:spMk id="3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10:28.317" v="522" actId="6549"/>
        <pc:sldMkLst>
          <pc:docMk/>
          <pc:sldMk cId="1305343162" sldId="279"/>
        </pc:sldMkLst>
        <pc:spChg chg="mod">
          <ac:chgData name="" userId="fe0016649351fa83" providerId="LiveId" clId="{10804259-D355-45FA-8985-C65683306E2C}" dt="2023-05-16T07:10:28.317" v="522" actId="6549"/>
          <ac:spMkLst>
            <pc:docMk/>
            <pc:sldMk cId="1305343162" sldId="279"/>
            <ac:spMk id="3" creationId="{00000000-0000-0000-0000-000000000000}"/>
          </ac:spMkLst>
        </pc:spChg>
        <pc:picChg chg="del mod">
          <ac:chgData name="" userId="fe0016649351fa83" providerId="LiveId" clId="{10804259-D355-45FA-8985-C65683306E2C}" dt="2023-05-16T07:08:27.183" v="334" actId="478"/>
          <ac:picMkLst>
            <pc:docMk/>
            <pc:sldMk cId="1305343162" sldId="279"/>
            <ac:picMk id="5" creationId="{00000000-0000-0000-0000-000000000000}"/>
          </ac:picMkLst>
        </pc:picChg>
      </pc:sldChg>
      <pc:sldChg chg="delSp modSp">
        <pc:chgData name="" userId="fe0016649351fa83" providerId="LiveId" clId="{10804259-D355-45FA-8985-C65683306E2C}" dt="2023-05-16T07:13:43.916" v="633"/>
        <pc:sldMkLst>
          <pc:docMk/>
          <pc:sldMk cId="3040525328" sldId="283"/>
        </pc:sldMkLst>
        <pc:spChg chg="mod">
          <ac:chgData name="" userId="fe0016649351fa83" providerId="LiveId" clId="{10804259-D355-45FA-8985-C65683306E2C}" dt="2023-05-16T07:13:43.916" v="633"/>
          <ac:spMkLst>
            <pc:docMk/>
            <pc:sldMk cId="3040525328" sldId="283"/>
            <ac:spMk id="3" creationId="{00000000-0000-0000-0000-000000000000}"/>
          </ac:spMkLst>
        </pc:spChg>
        <pc:picChg chg="del">
          <ac:chgData name="" userId="fe0016649351fa83" providerId="LiveId" clId="{10804259-D355-45FA-8985-C65683306E2C}" dt="2023-05-16T07:07:43.618" v="330" actId="478"/>
          <ac:picMkLst>
            <pc:docMk/>
            <pc:sldMk cId="3040525328" sldId="283"/>
            <ac:picMk id="4" creationId="{00000000-0000-0000-0000-000000000000}"/>
          </ac:picMkLst>
        </pc:picChg>
      </pc:sldChg>
      <pc:sldChg chg="delSp modSp">
        <pc:chgData name="" userId="fe0016649351fa83" providerId="LiveId" clId="{10804259-D355-45FA-8985-C65683306E2C}" dt="2023-05-16T08:36:19.035" v="2132"/>
        <pc:sldMkLst>
          <pc:docMk/>
          <pc:sldMk cId="3496337453" sldId="285"/>
        </pc:sldMkLst>
        <pc:spChg chg="mod">
          <ac:chgData name="" userId="fe0016649351fa83" providerId="LiveId" clId="{10804259-D355-45FA-8985-C65683306E2C}" dt="2023-05-16T08:36:19.035" v="2132"/>
          <ac:spMkLst>
            <pc:docMk/>
            <pc:sldMk cId="3496337453" sldId="285"/>
            <ac:spMk id="3" creationId="{00000000-0000-0000-0000-000000000000}"/>
          </ac:spMkLst>
        </pc:spChg>
        <pc:spChg chg="del">
          <ac:chgData name="" userId="fe0016649351fa83" providerId="LiveId" clId="{10804259-D355-45FA-8985-C65683306E2C}" dt="2023-05-16T08:33:28.019" v="1866" actId="478"/>
          <ac:spMkLst>
            <pc:docMk/>
            <pc:sldMk cId="3496337453" sldId="285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8:37:34.070" v="2153"/>
        <pc:sldMkLst>
          <pc:docMk/>
          <pc:sldMk cId="3344135274" sldId="287"/>
        </pc:sldMkLst>
        <pc:spChg chg="mod">
          <ac:chgData name="" userId="fe0016649351fa83" providerId="LiveId" clId="{10804259-D355-45FA-8985-C65683306E2C}" dt="2023-05-16T08:37:34.070" v="2153"/>
          <ac:spMkLst>
            <pc:docMk/>
            <pc:sldMk cId="3344135274" sldId="287"/>
            <ac:spMk id="3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8:32:12.378" v="1846" actId="478"/>
        <pc:sldMkLst>
          <pc:docMk/>
          <pc:sldMk cId="860012325" sldId="288"/>
        </pc:sldMkLst>
        <pc:spChg chg="del">
          <ac:chgData name="" userId="fe0016649351fa83" providerId="LiveId" clId="{10804259-D355-45FA-8985-C65683306E2C}" dt="2023-05-16T08:32:12.378" v="1846" actId="478"/>
          <ac:spMkLst>
            <pc:docMk/>
            <pc:sldMk cId="860012325" sldId="288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9:14:04.820" v="2483" actId="6549"/>
        <pc:sldMkLst>
          <pc:docMk/>
          <pc:sldMk cId="774332838" sldId="289"/>
        </pc:sldMkLst>
        <pc:spChg chg="mod">
          <ac:chgData name="" userId="fe0016649351fa83" providerId="LiveId" clId="{10804259-D355-45FA-8985-C65683306E2C}" dt="2023-05-16T09:14:04.820" v="2483" actId="6549"/>
          <ac:spMkLst>
            <pc:docMk/>
            <pc:sldMk cId="774332838" sldId="289"/>
            <ac:spMk id="3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9:14:11.693" v="2484" actId="478"/>
        <pc:sldMkLst>
          <pc:docMk/>
          <pc:sldMk cId="2013893702" sldId="290"/>
        </pc:sldMkLst>
        <pc:spChg chg="del">
          <ac:chgData name="" userId="fe0016649351fa83" providerId="LiveId" clId="{10804259-D355-45FA-8985-C65683306E2C}" dt="2023-05-16T09:14:11.693" v="2484" actId="478"/>
          <ac:spMkLst>
            <pc:docMk/>
            <pc:sldMk cId="2013893702" sldId="290"/>
            <ac:spMk id="4" creationId="{00000000-0000-0000-0000-000000000000}"/>
          </ac:spMkLst>
        </pc:spChg>
      </pc:sldChg>
      <pc:sldChg chg="delSp modSp ord">
        <pc:chgData name="" userId="fe0016649351fa83" providerId="LiveId" clId="{10804259-D355-45FA-8985-C65683306E2C}" dt="2023-05-16T09:17:43.747" v="2535" actId="6549"/>
        <pc:sldMkLst>
          <pc:docMk/>
          <pc:sldMk cId="3622642949" sldId="291"/>
        </pc:sldMkLst>
        <pc:spChg chg="mod">
          <ac:chgData name="" userId="fe0016649351fa83" providerId="LiveId" clId="{10804259-D355-45FA-8985-C65683306E2C}" dt="2023-05-16T09:17:43.747" v="2535" actId="6549"/>
          <ac:spMkLst>
            <pc:docMk/>
            <pc:sldMk cId="3622642949" sldId="291"/>
            <ac:spMk id="3" creationId="{00000000-0000-0000-0000-000000000000}"/>
          </ac:spMkLst>
        </pc:spChg>
        <pc:spChg chg="del">
          <ac:chgData name="" userId="fe0016649351fa83" providerId="LiveId" clId="{10804259-D355-45FA-8985-C65683306E2C}" dt="2023-05-16T09:17:03.614" v="2515" actId="478"/>
          <ac:spMkLst>
            <pc:docMk/>
            <pc:sldMk cId="3622642949" sldId="291"/>
            <ac:spMk id="5" creationId="{00000000-0000-0000-0000-000000000000}"/>
          </ac:spMkLst>
        </pc:spChg>
        <pc:picChg chg="del">
          <ac:chgData name="" userId="fe0016649351fa83" providerId="LiveId" clId="{10804259-D355-45FA-8985-C65683306E2C}" dt="2023-05-16T09:17:01.985" v="2513" actId="478"/>
          <ac:picMkLst>
            <pc:docMk/>
            <pc:sldMk cId="3622642949" sldId="291"/>
            <ac:picMk id="1026" creationId="{00000000-0000-0000-0000-000000000000}"/>
          </ac:picMkLst>
        </pc:picChg>
        <pc:picChg chg="del">
          <ac:chgData name="" userId="fe0016649351fa83" providerId="LiveId" clId="{10804259-D355-45FA-8985-C65683306E2C}" dt="2023-05-16T09:17:02.612" v="2514" actId="478"/>
          <ac:picMkLst>
            <pc:docMk/>
            <pc:sldMk cId="3622642949" sldId="291"/>
            <ac:picMk id="1027" creationId="{00000000-0000-0000-0000-000000000000}"/>
          </ac:picMkLst>
        </pc:picChg>
      </pc:sldChg>
      <pc:sldChg chg="delSp ord">
        <pc:chgData name="" userId="fe0016649351fa83" providerId="LiveId" clId="{10804259-D355-45FA-8985-C65683306E2C}" dt="2023-05-16T09:17:27.495" v="2533" actId="478"/>
        <pc:sldMkLst>
          <pc:docMk/>
          <pc:sldMk cId="1072952101" sldId="292"/>
        </pc:sldMkLst>
        <pc:picChg chg="del">
          <ac:chgData name="" userId="fe0016649351fa83" providerId="LiveId" clId="{10804259-D355-45FA-8985-C65683306E2C}" dt="2023-05-16T09:17:27.495" v="2533" actId="478"/>
          <ac:picMkLst>
            <pc:docMk/>
            <pc:sldMk cId="1072952101" sldId="292"/>
            <ac:picMk id="2050" creationId="{00000000-0000-0000-0000-000000000000}"/>
          </ac:picMkLst>
        </pc:picChg>
      </pc:sldChg>
      <pc:sldChg chg="delSp">
        <pc:chgData name="" userId="fe0016649351fa83" providerId="LiveId" clId="{10804259-D355-45FA-8985-C65683306E2C}" dt="2023-05-16T08:28:38.522" v="1845" actId="478"/>
        <pc:sldMkLst>
          <pc:docMk/>
          <pc:sldMk cId="496830670" sldId="293"/>
        </pc:sldMkLst>
        <pc:spChg chg="del">
          <ac:chgData name="" userId="fe0016649351fa83" providerId="LiveId" clId="{10804259-D355-45FA-8985-C65683306E2C}" dt="2023-05-16T08:28:38.522" v="1845" actId="478"/>
          <ac:spMkLst>
            <pc:docMk/>
            <pc:sldMk cId="496830670" sldId="293"/>
            <ac:spMk id="4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8:28:22.594" v="1842" actId="478"/>
        <pc:sldMkLst>
          <pc:docMk/>
          <pc:sldMk cId="1621251855" sldId="295"/>
        </pc:sldMkLst>
        <pc:spChg chg="del">
          <ac:chgData name="" userId="fe0016649351fa83" providerId="LiveId" clId="{10804259-D355-45FA-8985-C65683306E2C}" dt="2023-05-16T08:28:22.594" v="1842" actId="478"/>
          <ac:spMkLst>
            <pc:docMk/>
            <pc:sldMk cId="1621251855" sldId="295"/>
            <ac:spMk id="4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8:28:26.897" v="1843" actId="478"/>
        <pc:sldMkLst>
          <pc:docMk/>
          <pc:sldMk cId="1529983659" sldId="296"/>
        </pc:sldMkLst>
        <pc:spChg chg="del">
          <ac:chgData name="" userId="fe0016649351fa83" providerId="LiveId" clId="{10804259-D355-45FA-8985-C65683306E2C}" dt="2023-05-16T08:28:26.897" v="1843" actId="478"/>
          <ac:spMkLst>
            <pc:docMk/>
            <pc:sldMk cId="1529983659" sldId="296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9:14:44.773" v="2506" actId="20577"/>
        <pc:sldMkLst>
          <pc:docMk/>
          <pc:sldMk cId="3513195625" sldId="297"/>
        </pc:sldMkLst>
        <pc:spChg chg="mod">
          <ac:chgData name="" userId="fe0016649351fa83" providerId="LiveId" clId="{10804259-D355-45FA-8985-C65683306E2C}" dt="2023-05-16T09:14:44.773" v="2506" actId="20577"/>
          <ac:spMkLst>
            <pc:docMk/>
            <pc:sldMk cId="3513195625" sldId="297"/>
            <ac:spMk id="3" creationId="{00000000-0000-0000-0000-000000000000}"/>
          </ac:spMkLst>
        </pc:spChg>
        <pc:spChg chg="del">
          <ac:chgData name="" userId="fe0016649351fa83" providerId="LiveId" clId="{10804259-D355-45FA-8985-C65683306E2C}" dt="2023-05-16T09:14:20.218" v="2485" actId="478"/>
          <ac:spMkLst>
            <pc:docMk/>
            <pc:sldMk cId="3513195625" sldId="297"/>
            <ac:spMk id="5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8:28:30.423" v="1844" actId="478"/>
        <pc:sldMkLst>
          <pc:docMk/>
          <pc:sldMk cId="3066444161" sldId="298"/>
        </pc:sldMkLst>
        <pc:spChg chg="del">
          <ac:chgData name="" userId="fe0016649351fa83" providerId="LiveId" clId="{10804259-D355-45FA-8985-C65683306E2C}" dt="2023-05-16T08:28:30.423" v="1844" actId="478"/>
          <ac:spMkLst>
            <pc:docMk/>
            <pc:sldMk cId="3066444161" sldId="298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8:27:06.873" v="1828"/>
        <pc:sldMkLst>
          <pc:docMk/>
          <pc:sldMk cId="2166758713" sldId="304"/>
        </pc:sldMkLst>
        <pc:spChg chg="mod">
          <ac:chgData name="" userId="fe0016649351fa83" providerId="LiveId" clId="{10804259-D355-45FA-8985-C65683306E2C}" dt="2023-05-16T08:27:06.873" v="1828"/>
          <ac:spMkLst>
            <pc:docMk/>
            <pc:sldMk cId="2166758713" sldId="304"/>
            <ac:spMk id="3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9:30:33.907" v="2831" actId="6549"/>
        <pc:sldMkLst>
          <pc:docMk/>
          <pc:sldMk cId="3032563992" sldId="316"/>
        </pc:sldMkLst>
        <pc:spChg chg="mod">
          <ac:chgData name="" userId="fe0016649351fa83" providerId="LiveId" clId="{10804259-D355-45FA-8985-C65683306E2C}" dt="2023-05-16T09:30:33.907" v="2831" actId="6549"/>
          <ac:spMkLst>
            <pc:docMk/>
            <pc:sldMk cId="3032563992" sldId="316"/>
            <ac:spMk id="3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8:11:41.647" v="1348" actId="478"/>
        <pc:sldMkLst>
          <pc:docMk/>
          <pc:sldMk cId="355534099" sldId="318"/>
        </pc:sldMkLst>
        <pc:spChg chg="del">
          <ac:chgData name="" userId="fe0016649351fa83" providerId="LiveId" clId="{10804259-D355-45FA-8985-C65683306E2C}" dt="2023-05-16T08:11:41.647" v="1348" actId="478"/>
          <ac:spMkLst>
            <pc:docMk/>
            <pc:sldMk cId="355534099" sldId="318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8:11:37.770" v="1347" actId="478"/>
        <pc:sldMkLst>
          <pc:docMk/>
          <pc:sldMk cId="1624100247" sldId="320"/>
        </pc:sldMkLst>
        <pc:spChg chg="del mod">
          <ac:chgData name="" userId="fe0016649351fa83" providerId="LiveId" clId="{10804259-D355-45FA-8985-C65683306E2C}" dt="2023-05-16T08:11:37.770" v="1347" actId="478"/>
          <ac:spMkLst>
            <pc:docMk/>
            <pc:sldMk cId="1624100247" sldId="320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8:11:17.047" v="1344" actId="478"/>
        <pc:sldMkLst>
          <pc:docMk/>
          <pc:sldMk cId="275770350" sldId="322"/>
        </pc:sldMkLst>
        <pc:spChg chg="del mod">
          <ac:chgData name="" userId="fe0016649351fa83" providerId="LiveId" clId="{10804259-D355-45FA-8985-C65683306E2C}" dt="2023-05-16T08:11:17.047" v="1344" actId="478"/>
          <ac:spMkLst>
            <pc:docMk/>
            <pc:sldMk cId="275770350" sldId="322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9:31:07.547" v="2851"/>
        <pc:sldMkLst>
          <pc:docMk/>
          <pc:sldMk cId="3470096647" sldId="323"/>
        </pc:sldMkLst>
        <pc:spChg chg="mod">
          <ac:chgData name="" userId="fe0016649351fa83" providerId="LiveId" clId="{10804259-D355-45FA-8985-C65683306E2C}" dt="2023-05-16T09:31:07.547" v="2851"/>
          <ac:spMkLst>
            <pc:docMk/>
            <pc:sldMk cId="3470096647" sldId="323"/>
            <ac:spMk id="2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8:06:01.993" v="1342" actId="478"/>
        <pc:sldMkLst>
          <pc:docMk/>
          <pc:sldMk cId="3292779416" sldId="324"/>
        </pc:sldMkLst>
        <pc:spChg chg="del">
          <ac:chgData name="" userId="fe0016649351fa83" providerId="LiveId" clId="{10804259-D355-45FA-8985-C65683306E2C}" dt="2023-05-16T08:06:01.993" v="1342" actId="478"/>
          <ac:spMkLst>
            <pc:docMk/>
            <pc:sldMk cId="3292779416" sldId="324"/>
            <ac:spMk id="4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8:05:45.267" v="1339" actId="478"/>
        <pc:sldMkLst>
          <pc:docMk/>
          <pc:sldMk cId="231696876" sldId="327"/>
        </pc:sldMkLst>
        <pc:spChg chg="del">
          <ac:chgData name="" userId="fe0016649351fa83" providerId="LiveId" clId="{10804259-D355-45FA-8985-C65683306E2C}" dt="2023-05-16T08:05:42.975" v="1338" actId="478"/>
          <ac:spMkLst>
            <pc:docMk/>
            <pc:sldMk cId="231696876" sldId="327"/>
            <ac:spMk id="4" creationId="{00000000-0000-0000-0000-000000000000}"/>
          </ac:spMkLst>
        </pc:spChg>
        <pc:spChg chg="del">
          <ac:chgData name="" userId="fe0016649351fa83" providerId="LiveId" clId="{10804259-D355-45FA-8985-C65683306E2C}" dt="2023-05-16T08:05:45.267" v="1339" actId="478"/>
          <ac:spMkLst>
            <pc:docMk/>
            <pc:sldMk cId="231696876" sldId="327"/>
            <ac:spMk id="5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56:25.102" v="1280" actId="478"/>
        <pc:sldMkLst>
          <pc:docMk/>
          <pc:sldMk cId="3242059297" sldId="346"/>
        </pc:sldMkLst>
        <pc:spChg chg="del mod">
          <ac:chgData name="" userId="fe0016649351fa83" providerId="LiveId" clId="{10804259-D355-45FA-8985-C65683306E2C}" dt="2023-05-16T07:56:25.102" v="1280" actId="478"/>
          <ac:spMkLst>
            <pc:docMk/>
            <pc:sldMk cId="3242059297" sldId="346"/>
            <ac:spMk id="8" creationId="{1DF7385F-5B4E-4EBB-9D10-9BFD1A118CFE}"/>
          </ac:spMkLst>
        </pc:spChg>
      </pc:sldChg>
      <pc:sldChg chg="delSp modSp">
        <pc:chgData name="" userId="fe0016649351fa83" providerId="LiveId" clId="{10804259-D355-45FA-8985-C65683306E2C}" dt="2023-05-16T07:56:40.512" v="1284" actId="478"/>
        <pc:sldMkLst>
          <pc:docMk/>
          <pc:sldMk cId="3219676397" sldId="348"/>
        </pc:sldMkLst>
        <pc:spChg chg="del mod">
          <ac:chgData name="" userId="fe0016649351fa83" providerId="LiveId" clId="{10804259-D355-45FA-8985-C65683306E2C}" dt="2023-05-16T07:56:40.512" v="1284" actId="478"/>
          <ac:spMkLst>
            <pc:docMk/>
            <pc:sldMk cId="3219676397" sldId="348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56:52.826" v="1288" actId="478"/>
        <pc:sldMkLst>
          <pc:docMk/>
          <pc:sldMk cId="2183635894" sldId="351"/>
        </pc:sldMkLst>
        <pc:spChg chg="del mod">
          <ac:chgData name="" userId="fe0016649351fa83" providerId="LiveId" clId="{10804259-D355-45FA-8985-C65683306E2C}" dt="2023-05-16T07:56:52.826" v="1288" actId="478"/>
          <ac:spMkLst>
            <pc:docMk/>
            <pc:sldMk cId="2183635894" sldId="351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7:58:41.870" v="1299" actId="6549"/>
        <pc:sldMkLst>
          <pc:docMk/>
          <pc:sldMk cId="3455701279" sldId="352"/>
        </pc:sldMkLst>
        <pc:spChg chg="mod">
          <ac:chgData name="" userId="fe0016649351fa83" providerId="LiveId" clId="{10804259-D355-45FA-8985-C65683306E2C}" dt="2023-05-16T07:58:41.870" v="1299" actId="6549"/>
          <ac:spMkLst>
            <pc:docMk/>
            <pc:sldMk cId="3455701279" sldId="352"/>
            <ac:spMk id="3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57:11.364" v="1292" actId="478"/>
        <pc:sldMkLst>
          <pc:docMk/>
          <pc:sldMk cId="2651165187" sldId="354"/>
        </pc:sldMkLst>
        <pc:spChg chg="del mod">
          <ac:chgData name="" userId="fe0016649351fa83" providerId="LiveId" clId="{10804259-D355-45FA-8985-C65683306E2C}" dt="2023-05-16T07:57:11.364" v="1292" actId="478"/>
          <ac:spMkLst>
            <pc:docMk/>
            <pc:sldMk cId="2651165187" sldId="354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8:00:59.162" v="1301" actId="478"/>
        <pc:sldMkLst>
          <pc:docMk/>
          <pc:sldMk cId="846360056" sldId="361"/>
        </pc:sldMkLst>
        <pc:spChg chg="del mod">
          <ac:chgData name="" userId="fe0016649351fa83" providerId="LiveId" clId="{10804259-D355-45FA-8985-C65683306E2C}" dt="2023-05-16T08:00:59.162" v="1301" actId="478"/>
          <ac:spMkLst>
            <pc:docMk/>
            <pc:sldMk cId="846360056" sldId="361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7:54:20.729" v="1278" actId="20577"/>
        <pc:sldMkLst>
          <pc:docMk/>
          <pc:sldMk cId="1889964984" sldId="363"/>
        </pc:sldMkLst>
        <pc:spChg chg="mod">
          <ac:chgData name="" userId="fe0016649351fa83" providerId="LiveId" clId="{10804259-D355-45FA-8985-C65683306E2C}" dt="2023-05-16T07:54:20.729" v="1278" actId="20577"/>
          <ac:spMkLst>
            <pc:docMk/>
            <pc:sldMk cId="1889964984" sldId="363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49:39.567" v="1266" actId="478"/>
        <pc:sldMkLst>
          <pc:docMk/>
          <pc:sldMk cId="1688116561" sldId="365"/>
        </pc:sldMkLst>
        <pc:spChg chg="del mod">
          <ac:chgData name="" userId="fe0016649351fa83" providerId="LiveId" clId="{10804259-D355-45FA-8985-C65683306E2C}" dt="2023-05-16T07:49:39.567" v="1266" actId="478"/>
          <ac:spMkLst>
            <pc:docMk/>
            <pc:sldMk cId="1688116561" sldId="365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7:43:36.535" v="1202" actId="1076"/>
        <pc:sldMkLst>
          <pc:docMk/>
          <pc:sldMk cId="3370727588" sldId="375"/>
        </pc:sldMkLst>
        <pc:spChg chg="mod">
          <ac:chgData name="" userId="fe0016649351fa83" providerId="LiveId" clId="{10804259-D355-45FA-8985-C65683306E2C}" dt="2023-05-16T07:43:23.257" v="1201" actId="207"/>
          <ac:spMkLst>
            <pc:docMk/>
            <pc:sldMk cId="3370727588" sldId="375"/>
            <ac:spMk id="3" creationId="{00000000-0000-0000-0000-000000000000}"/>
          </ac:spMkLst>
        </pc:spChg>
        <pc:grpChg chg="mod">
          <ac:chgData name="" userId="fe0016649351fa83" providerId="LiveId" clId="{10804259-D355-45FA-8985-C65683306E2C}" dt="2023-05-16T07:43:36.535" v="1202" actId="1076"/>
          <ac:grpSpMkLst>
            <pc:docMk/>
            <pc:sldMk cId="3370727588" sldId="375"/>
            <ac:grpSpMk id="4" creationId="{00000000-0000-0000-0000-000000000000}"/>
          </ac:grpSpMkLst>
        </pc:grpChg>
      </pc:sldChg>
      <pc:sldChg chg="delSp">
        <pc:chgData name="" userId="fe0016649351fa83" providerId="LiveId" clId="{10804259-D355-45FA-8985-C65683306E2C}" dt="2023-05-16T07:43:58.891" v="1203" actId="478"/>
        <pc:sldMkLst>
          <pc:docMk/>
          <pc:sldMk cId="1708263353" sldId="377"/>
        </pc:sldMkLst>
        <pc:spChg chg="del">
          <ac:chgData name="" userId="fe0016649351fa83" providerId="LiveId" clId="{10804259-D355-45FA-8985-C65683306E2C}" dt="2023-05-16T07:43:58.891" v="1203" actId="478"/>
          <ac:spMkLst>
            <pc:docMk/>
            <pc:sldMk cId="1708263353" sldId="377"/>
            <ac:spMk id="4" creationId="{00000000-0000-0000-0000-000000000000}"/>
          </ac:spMkLst>
        </pc:spChg>
      </pc:sldChg>
      <pc:sldChg chg="addSp delSp modSp">
        <pc:chgData name="" userId="fe0016649351fa83" providerId="LiveId" clId="{10804259-D355-45FA-8985-C65683306E2C}" dt="2023-05-16T07:40:57.735" v="1123"/>
        <pc:sldMkLst>
          <pc:docMk/>
          <pc:sldMk cId="2339775122" sldId="380"/>
        </pc:sldMkLst>
        <pc:spChg chg="mod">
          <ac:chgData name="" userId="fe0016649351fa83" providerId="LiveId" clId="{10804259-D355-45FA-8985-C65683306E2C}" dt="2023-05-16T07:40:42.947" v="1119"/>
          <ac:spMkLst>
            <pc:docMk/>
            <pc:sldMk cId="2339775122" sldId="380"/>
            <ac:spMk id="2" creationId="{00000000-0000-0000-0000-000000000000}"/>
          </ac:spMkLst>
        </pc:spChg>
        <pc:spChg chg="add del mod">
          <ac:chgData name="" userId="fe0016649351fa83" providerId="LiveId" clId="{10804259-D355-45FA-8985-C65683306E2C}" dt="2023-05-16T07:40:57.735" v="1123"/>
          <ac:spMkLst>
            <pc:docMk/>
            <pc:sldMk cId="2339775122" sldId="380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42:23.790" v="1175" actId="1076"/>
        <pc:sldMkLst>
          <pc:docMk/>
          <pc:sldMk cId="3821365855" sldId="382"/>
        </pc:sldMkLst>
        <pc:spChg chg="mod">
          <ac:chgData name="" userId="fe0016649351fa83" providerId="LiveId" clId="{10804259-D355-45FA-8985-C65683306E2C}" dt="2023-05-16T07:41:16.879" v="1150"/>
          <ac:spMkLst>
            <pc:docMk/>
            <pc:sldMk cId="3821365855" sldId="382"/>
            <ac:spMk id="2" creationId="{00000000-0000-0000-0000-000000000000}"/>
          </ac:spMkLst>
        </pc:spChg>
        <pc:spChg chg="mod">
          <ac:chgData name="" userId="fe0016649351fa83" providerId="LiveId" clId="{10804259-D355-45FA-8985-C65683306E2C}" dt="2023-05-16T07:42:23.790" v="1175" actId="1076"/>
          <ac:spMkLst>
            <pc:docMk/>
            <pc:sldMk cId="3821365855" sldId="382"/>
            <ac:spMk id="3" creationId="{00000000-0000-0000-0000-000000000000}"/>
          </ac:spMkLst>
        </pc:spChg>
        <pc:spChg chg="mod">
          <ac:chgData name="" userId="fe0016649351fa83" providerId="LiveId" clId="{10804259-D355-45FA-8985-C65683306E2C}" dt="2023-05-16T07:41:54.595" v="1168" actId="1076"/>
          <ac:spMkLst>
            <pc:docMk/>
            <pc:sldMk cId="3821365855" sldId="382"/>
            <ac:spMk id="4" creationId="{00000000-0000-0000-0000-000000000000}"/>
          </ac:spMkLst>
        </pc:spChg>
        <pc:spChg chg="del">
          <ac:chgData name="" userId="fe0016649351fa83" providerId="LiveId" clId="{10804259-D355-45FA-8985-C65683306E2C}" dt="2023-05-16T07:41:30.039" v="1152" actId="478"/>
          <ac:spMkLst>
            <pc:docMk/>
            <pc:sldMk cId="3821365855" sldId="382"/>
            <ac:spMk id="5" creationId="{00000000-0000-0000-0000-000000000000}"/>
          </ac:spMkLst>
        </pc:spChg>
        <pc:spChg chg="del">
          <ac:chgData name="" userId="fe0016649351fa83" providerId="LiveId" clId="{10804259-D355-45FA-8985-C65683306E2C}" dt="2023-05-16T07:41:30.039" v="1152" actId="478"/>
          <ac:spMkLst>
            <pc:docMk/>
            <pc:sldMk cId="3821365855" sldId="382"/>
            <ac:spMk id="6" creationId="{00000000-0000-0000-0000-000000000000}"/>
          </ac:spMkLst>
        </pc:spChg>
        <pc:spChg chg="del">
          <ac:chgData name="" userId="fe0016649351fa83" providerId="LiveId" clId="{10804259-D355-45FA-8985-C65683306E2C}" dt="2023-05-16T07:41:30.039" v="1152" actId="478"/>
          <ac:spMkLst>
            <pc:docMk/>
            <pc:sldMk cId="3821365855" sldId="382"/>
            <ac:spMk id="7" creationId="{00000000-0000-0000-0000-000000000000}"/>
          </ac:spMkLst>
        </pc:spChg>
        <pc:spChg chg="mod">
          <ac:chgData name="" userId="fe0016649351fa83" providerId="LiveId" clId="{10804259-D355-45FA-8985-C65683306E2C}" dt="2023-05-16T07:42:22.305" v="1173" actId="1076"/>
          <ac:spMkLst>
            <pc:docMk/>
            <pc:sldMk cId="3821365855" sldId="382"/>
            <ac:spMk id="8" creationId="{00000000-0000-0000-0000-000000000000}"/>
          </ac:spMkLst>
        </pc:spChg>
        <pc:spChg chg="mod">
          <ac:chgData name="" userId="fe0016649351fa83" providerId="LiveId" clId="{10804259-D355-45FA-8985-C65683306E2C}" dt="2023-05-16T07:42:22.305" v="1173" actId="1076"/>
          <ac:spMkLst>
            <pc:docMk/>
            <pc:sldMk cId="3821365855" sldId="382"/>
            <ac:spMk id="9" creationId="{00000000-0000-0000-0000-000000000000}"/>
          </ac:spMkLst>
        </pc:spChg>
        <pc:spChg chg="mod">
          <ac:chgData name="" userId="fe0016649351fa83" providerId="LiveId" clId="{10804259-D355-45FA-8985-C65683306E2C}" dt="2023-05-16T07:42:22.305" v="1173" actId="1076"/>
          <ac:spMkLst>
            <pc:docMk/>
            <pc:sldMk cId="3821365855" sldId="382"/>
            <ac:spMk id="10" creationId="{00000000-0000-0000-0000-000000000000}"/>
          </ac:spMkLst>
        </pc:spChg>
        <pc:spChg chg="mod">
          <ac:chgData name="" userId="fe0016649351fa83" providerId="LiveId" clId="{10804259-D355-45FA-8985-C65683306E2C}" dt="2023-05-16T07:42:22.305" v="1173" actId="1076"/>
          <ac:spMkLst>
            <pc:docMk/>
            <pc:sldMk cId="3821365855" sldId="382"/>
            <ac:spMk id="12" creationId="{00000000-0000-0000-0000-000000000000}"/>
          </ac:spMkLst>
        </pc:spChg>
        <pc:spChg chg="mod">
          <ac:chgData name="" userId="fe0016649351fa83" providerId="LiveId" clId="{10804259-D355-45FA-8985-C65683306E2C}" dt="2023-05-16T07:42:22.305" v="1173" actId="1076"/>
          <ac:spMkLst>
            <pc:docMk/>
            <pc:sldMk cId="3821365855" sldId="382"/>
            <ac:spMk id="13" creationId="{00000000-0000-0000-0000-000000000000}"/>
          </ac:spMkLst>
        </pc:spChg>
        <pc:spChg chg="mod">
          <ac:chgData name="" userId="fe0016649351fa83" providerId="LiveId" clId="{10804259-D355-45FA-8985-C65683306E2C}" dt="2023-05-16T07:42:22.305" v="1173" actId="1076"/>
          <ac:spMkLst>
            <pc:docMk/>
            <pc:sldMk cId="3821365855" sldId="382"/>
            <ac:spMk id="14" creationId="{00000000-0000-0000-0000-000000000000}"/>
          </ac:spMkLst>
        </pc:spChg>
        <pc:spChg chg="del">
          <ac:chgData name="" userId="fe0016649351fa83" providerId="LiveId" clId="{10804259-D355-45FA-8985-C65683306E2C}" dt="2023-05-16T07:41:30.039" v="1152" actId="478"/>
          <ac:spMkLst>
            <pc:docMk/>
            <pc:sldMk cId="3821365855" sldId="382"/>
            <ac:spMk id="15" creationId="{AAE37DC2-A213-41A4-B290-05DB8844EA0B}"/>
          </ac:spMkLst>
        </pc:spChg>
      </pc:sldChg>
      <pc:sldChg chg="addSp delSp">
        <pc:chgData name="" userId="fe0016649351fa83" providerId="LiveId" clId="{10804259-D355-45FA-8985-C65683306E2C}" dt="2023-05-16T07:40:08.308" v="1077" actId="478"/>
        <pc:sldMkLst>
          <pc:docMk/>
          <pc:sldMk cId="728406431" sldId="384"/>
        </pc:sldMkLst>
        <pc:spChg chg="add del">
          <ac:chgData name="" userId="fe0016649351fa83" providerId="LiveId" clId="{10804259-D355-45FA-8985-C65683306E2C}" dt="2023-05-16T07:40:08.308" v="1077" actId="478"/>
          <ac:spMkLst>
            <pc:docMk/>
            <pc:sldMk cId="728406431" sldId="384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7:33:30.065" v="932"/>
        <pc:sldMkLst>
          <pc:docMk/>
          <pc:sldMk cId="190599828" sldId="389"/>
        </pc:sldMkLst>
        <pc:spChg chg="mod">
          <ac:chgData name="" userId="fe0016649351fa83" providerId="LiveId" clId="{10804259-D355-45FA-8985-C65683306E2C}" dt="2023-05-16T07:33:30.065" v="932"/>
          <ac:spMkLst>
            <pc:docMk/>
            <pc:sldMk cId="190599828" sldId="389"/>
            <ac:spMk id="3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7:31:46.719" v="855" actId="6549"/>
        <pc:sldMkLst>
          <pc:docMk/>
          <pc:sldMk cId="3000111046" sldId="390"/>
        </pc:sldMkLst>
        <pc:spChg chg="mod">
          <ac:chgData name="" userId="fe0016649351fa83" providerId="LiveId" clId="{10804259-D355-45FA-8985-C65683306E2C}" dt="2023-05-16T07:31:35.019" v="836"/>
          <ac:spMkLst>
            <pc:docMk/>
            <pc:sldMk cId="3000111046" sldId="390"/>
            <ac:spMk id="6" creationId="{00000000-0000-0000-0000-000000000000}"/>
          </ac:spMkLst>
        </pc:spChg>
        <pc:spChg chg="mod">
          <ac:chgData name="" userId="fe0016649351fa83" providerId="LiveId" clId="{10804259-D355-45FA-8985-C65683306E2C}" dt="2023-05-16T07:31:46.719" v="855" actId="6549"/>
          <ac:spMkLst>
            <pc:docMk/>
            <pc:sldMk cId="3000111046" sldId="390"/>
            <ac:spMk id="11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7:30:41.013" v="819" actId="478"/>
        <pc:sldMkLst>
          <pc:docMk/>
          <pc:sldMk cId="1836520724" sldId="392"/>
        </pc:sldMkLst>
        <pc:spChg chg="del">
          <ac:chgData name="" userId="fe0016649351fa83" providerId="LiveId" clId="{10804259-D355-45FA-8985-C65683306E2C}" dt="2023-05-16T07:30:41.013" v="819" actId="478"/>
          <ac:spMkLst>
            <pc:docMk/>
            <pc:sldMk cId="1836520724" sldId="392"/>
            <ac:spMk id="4" creationId="{00000000-0000-0000-0000-000000000000}"/>
          </ac:spMkLst>
        </pc:spChg>
      </pc:sldChg>
      <pc:sldChg chg="add del">
        <pc:chgData name="" userId="fe0016649351fa83" providerId="LiveId" clId="{10804259-D355-45FA-8985-C65683306E2C}" dt="2023-05-16T07:37:33.499" v="1001" actId="2696"/>
        <pc:sldMkLst>
          <pc:docMk/>
          <pc:sldMk cId="1262146890" sldId="416"/>
        </pc:sldMkLst>
      </pc:sldChg>
      <pc:sldChg chg="delSp modSp">
        <pc:chgData name="" userId="fe0016649351fa83" providerId="LiveId" clId="{10804259-D355-45FA-8985-C65683306E2C}" dt="2023-05-16T07:35:55.170" v="980"/>
        <pc:sldMkLst>
          <pc:docMk/>
          <pc:sldMk cId="1262146890" sldId="421"/>
        </pc:sldMkLst>
        <pc:spChg chg="mod">
          <ac:chgData name="" userId="fe0016649351fa83" providerId="LiveId" clId="{10804259-D355-45FA-8985-C65683306E2C}" dt="2023-05-16T07:35:55.170" v="980"/>
          <ac:spMkLst>
            <pc:docMk/>
            <pc:sldMk cId="1262146890" sldId="421"/>
            <ac:spMk id="2" creationId="{00000000-0000-0000-0000-000000000000}"/>
          </ac:spMkLst>
        </pc:spChg>
        <pc:spChg chg="mod">
          <ac:chgData name="" userId="fe0016649351fa83" providerId="LiveId" clId="{10804259-D355-45FA-8985-C65683306E2C}" dt="2023-05-16T07:34:19.812" v="940" actId="5793"/>
          <ac:spMkLst>
            <pc:docMk/>
            <pc:sldMk cId="1262146890" sldId="421"/>
            <ac:spMk id="3" creationId="{00000000-0000-0000-0000-000000000000}"/>
          </ac:spMkLst>
        </pc:spChg>
        <pc:spChg chg="del mod">
          <ac:chgData name="" userId="fe0016649351fa83" providerId="LiveId" clId="{10804259-D355-45FA-8985-C65683306E2C}" dt="2023-05-16T07:34:28.358" v="942" actId="478"/>
          <ac:spMkLst>
            <pc:docMk/>
            <pc:sldMk cId="1262146890" sldId="421"/>
            <ac:spMk id="4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7:31:07.813" v="825" actId="478"/>
        <pc:sldMkLst>
          <pc:docMk/>
          <pc:sldMk cId="1957321151" sldId="426"/>
        </pc:sldMkLst>
        <pc:spChg chg="del">
          <ac:chgData name="" userId="fe0016649351fa83" providerId="LiveId" clId="{10804259-D355-45FA-8985-C65683306E2C}" dt="2023-05-16T07:31:02.005" v="822" actId="478"/>
          <ac:spMkLst>
            <pc:docMk/>
            <pc:sldMk cId="1957321151" sldId="426"/>
            <ac:spMk id="4" creationId="{00000000-0000-0000-0000-000000000000}"/>
          </ac:spMkLst>
        </pc:spChg>
        <pc:spChg chg="del">
          <ac:chgData name="" userId="fe0016649351fa83" providerId="LiveId" clId="{10804259-D355-45FA-8985-C65683306E2C}" dt="2023-05-16T07:31:04.999" v="823" actId="478"/>
          <ac:spMkLst>
            <pc:docMk/>
            <pc:sldMk cId="1957321151" sldId="426"/>
            <ac:spMk id="8" creationId="{00000000-0000-0000-0000-000000000000}"/>
          </ac:spMkLst>
        </pc:spChg>
        <pc:spChg chg="del">
          <ac:chgData name="" userId="fe0016649351fa83" providerId="LiveId" clId="{10804259-D355-45FA-8985-C65683306E2C}" dt="2023-05-16T07:31:06.031" v="824" actId="478"/>
          <ac:spMkLst>
            <pc:docMk/>
            <pc:sldMk cId="1957321151" sldId="426"/>
            <ac:spMk id="9" creationId="{00000000-0000-0000-0000-000000000000}"/>
          </ac:spMkLst>
        </pc:spChg>
        <pc:spChg chg="del">
          <ac:chgData name="" userId="fe0016649351fa83" providerId="LiveId" clId="{10804259-D355-45FA-8985-C65683306E2C}" dt="2023-05-16T07:31:07.813" v="825" actId="478"/>
          <ac:spMkLst>
            <pc:docMk/>
            <pc:sldMk cId="1957321151" sldId="426"/>
            <ac:spMk id="10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7:30:56.694" v="821" actId="478"/>
        <pc:sldMkLst>
          <pc:docMk/>
          <pc:sldMk cId="1957321151" sldId="428"/>
        </pc:sldMkLst>
        <pc:spChg chg="del">
          <ac:chgData name="" userId="fe0016649351fa83" providerId="LiveId" clId="{10804259-D355-45FA-8985-C65683306E2C}" dt="2023-05-16T07:30:56.694" v="821" actId="478"/>
          <ac:spMkLst>
            <pc:docMk/>
            <pc:sldMk cId="1957321151" sldId="428"/>
            <ac:spMk id="4" creationId="{00000000-0000-0000-0000-000000000000}"/>
          </ac:spMkLst>
        </pc:spChg>
      </pc:sldChg>
      <pc:sldChg chg="delSp">
        <pc:chgData name="" userId="fe0016649351fa83" providerId="LiveId" clId="{10804259-D355-45FA-8985-C65683306E2C}" dt="2023-05-16T07:30:52.443" v="820" actId="478"/>
        <pc:sldMkLst>
          <pc:docMk/>
          <pc:sldMk cId="1957321151" sldId="430"/>
        </pc:sldMkLst>
        <pc:spChg chg="del">
          <ac:chgData name="" userId="fe0016649351fa83" providerId="LiveId" clId="{10804259-D355-45FA-8985-C65683306E2C}" dt="2023-05-16T07:30:52.443" v="820" actId="478"/>
          <ac:spMkLst>
            <pc:docMk/>
            <pc:sldMk cId="1957321151" sldId="430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30:12.162" v="817" actId="478"/>
        <pc:sldMkLst>
          <pc:docMk/>
          <pc:sldMk cId="3951645609" sldId="435"/>
        </pc:sldMkLst>
        <pc:spChg chg="del mod">
          <ac:chgData name="" userId="fe0016649351fa83" providerId="LiveId" clId="{10804259-D355-45FA-8985-C65683306E2C}" dt="2023-05-16T07:30:12.162" v="817" actId="478"/>
          <ac:spMkLst>
            <pc:docMk/>
            <pc:sldMk cId="3951645609" sldId="435"/>
            <ac:spMk id="4" creationId="{00000000-0000-0000-0000-000000000000}"/>
          </ac:spMkLst>
        </pc:spChg>
      </pc:sldChg>
      <pc:sldChg chg="addSp delSp modSp">
        <pc:chgData name="" userId="fe0016649351fa83" providerId="LiveId" clId="{10804259-D355-45FA-8985-C65683306E2C}" dt="2023-05-16T07:28:35.779" v="785" actId="14100"/>
        <pc:sldMkLst>
          <pc:docMk/>
          <pc:sldMk cId="2825559269" sldId="456"/>
        </pc:sldMkLst>
        <pc:spChg chg="mod">
          <ac:chgData name="" userId="fe0016649351fa83" providerId="LiveId" clId="{10804259-D355-45FA-8985-C65683306E2C}" dt="2023-05-16T07:28:23.228" v="781"/>
          <ac:spMkLst>
            <pc:docMk/>
            <pc:sldMk cId="2825559269" sldId="456"/>
            <ac:spMk id="2" creationId="{00000000-0000-0000-0000-000000000000}"/>
          </ac:spMkLst>
        </pc:spChg>
        <pc:spChg chg="del">
          <ac:chgData name="" userId="fe0016649351fa83" providerId="LiveId" clId="{10804259-D355-45FA-8985-C65683306E2C}" dt="2023-05-16T07:28:26.956" v="782" actId="478"/>
          <ac:spMkLst>
            <pc:docMk/>
            <pc:sldMk cId="2825559269" sldId="456"/>
            <ac:spMk id="3" creationId="{00000000-0000-0000-0000-000000000000}"/>
          </ac:spMkLst>
        </pc:spChg>
        <pc:spChg chg="mod">
          <ac:chgData name="" userId="fe0016649351fa83" providerId="LiveId" clId="{10804259-D355-45FA-8985-C65683306E2C}" dt="2023-05-16T07:28:35.779" v="785" actId="14100"/>
          <ac:spMkLst>
            <pc:docMk/>
            <pc:sldMk cId="2825559269" sldId="456"/>
            <ac:spMk id="4" creationId="{00000000-0000-0000-0000-000000000000}"/>
          </ac:spMkLst>
        </pc:spChg>
        <pc:spChg chg="add del mod">
          <ac:chgData name="" userId="fe0016649351fa83" providerId="LiveId" clId="{10804259-D355-45FA-8985-C65683306E2C}" dt="2023-05-16T07:28:28.575" v="783" actId="478"/>
          <ac:spMkLst>
            <pc:docMk/>
            <pc:sldMk cId="2825559269" sldId="456"/>
            <ac:spMk id="6" creationId="{38BD954F-46F6-4D5D-8A4C-BCB02B8B1899}"/>
          </ac:spMkLst>
        </pc:spChg>
      </pc:sldChg>
      <pc:sldChg chg="addSp delSp modSp">
        <pc:chgData name="" userId="fe0016649351fa83" providerId="LiveId" clId="{10804259-D355-45FA-8985-C65683306E2C}" dt="2023-05-16T08:02:56.420" v="1313" actId="478"/>
        <pc:sldMkLst>
          <pc:docMk/>
          <pc:sldMk cId="3104330904" sldId="534"/>
        </pc:sldMkLst>
        <pc:spChg chg="del">
          <ac:chgData name="" userId="fe0016649351fa83" providerId="LiveId" clId="{10804259-D355-45FA-8985-C65683306E2C}" dt="2023-05-16T08:02:55.488" v="1312" actId="478"/>
          <ac:spMkLst>
            <pc:docMk/>
            <pc:sldMk cId="3104330904" sldId="534"/>
            <ac:spMk id="3" creationId="{9CDA41F0-C881-445E-BB2F-2421D61565FE}"/>
          </ac:spMkLst>
        </pc:spChg>
        <pc:spChg chg="add del mod">
          <ac:chgData name="" userId="fe0016649351fa83" providerId="LiveId" clId="{10804259-D355-45FA-8985-C65683306E2C}" dt="2023-05-16T08:02:56.420" v="1313" actId="478"/>
          <ac:spMkLst>
            <pc:docMk/>
            <pc:sldMk cId="3104330904" sldId="534"/>
            <ac:spMk id="4" creationId="{9E8C6EA2-93A6-4D27-B21F-8BEBB9B7E22F}"/>
          </ac:spMkLst>
        </pc:spChg>
      </pc:sldChg>
      <pc:sldChg chg="addSp delSp modSp">
        <pc:chgData name="" userId="fe0016649351fa83" providerId="LiveId" clId="{10804259-D355-45FA-8985-C65683306E2C}" dt="2023-05-16T08:02:52.470" v="1311" actId="478"/>
        <pc:sldMkLst>
          <pc:docMk/>
          <pc:sldMk cId="3748920926" sldId="535"/>
        </pc:sldMkLst>
        <pc:spChg chg="del">
          <ac:chgData name="" userId="fe0016649351fa83" providerId="LiveId" clId="{10804259-D355-45FA-8985-C65683306E2C}" dt="2023-05-16T08:02:52.042" v="1310" actId="478"/>
          <ac:spMkLst>
            <pc:docMk/>
            <pc:sldMk cId="3748920926" sldId="535"/>
            <ac:spMk id="3" creationId="{305A0BD2-1FFF-4BC1-9513-220DD0FF3FA3}"/>
          </ac:spMkLst>
        </pc:spChg>
        <pc:spChg chg="add del mod">
          <ac:chgData name="" userId="fe0016649351fa83" providerId="LiveId" clId="{10804259-D355-45FA-8985-C65683306E2C}" dt="2023-05-16T08:02:52.470" v="1311" actId="478"/>
          <ac:spMkLst>
            <pc:docMk/>
            <pc:sldMk cId="3748920926" sldId="535"/>
            <ac:spMk id="5" creationId="{36F9C8F6-215E-4086-A050-DB193E5A3F2C}"/>
          </ac:spMkLst>
        </pc:spChg>
      </pc:sldChg>
      <pc:sldChg chg="addSp delSp modSp">
        <pc:chgData name="" userId="fe0016649351fa83" providerId="LiveId" clId="{10804259-D355-45FA-8985-C65683306E2C}" dt="2023-05-16T08:02:50.649" v="1309" actId="478"/>
        <pc:sldMkLst>
          <pc:docMk/>
          <pc:sldMk cId="439517907" sldId="536"/>
        </pc:sldMkLst>
        <pc:spChg chg="del">
          <ac:chgData name="" userId="fe0016649351fa83" providerId="LiveId" clId="{10804259-D355-45FA-8985-C65683306E2C}" dt="2023-05-16T08:02:49.857" v="1308" actId="478"/>
          <ac:spMkLst>
            <pc:docMk/>
            <pc:sldMk cId="439517907" sldId="536"/>
            <ac:spMk id="3" creationId="{D847BA0B-A695-4186-8A23-95AAA03301B0}"/>
          </ac:spMkLst>
        </pc:spChg>
        <pc:spChg chg="add del mod">
          <ac:chgData name="" userId="fe0016649351fa83" providerId="LiveId" clId="{10804259-D355-45FA-8985-C65683306E2C}" dt="2023-05-16T08:02:50.649" v="1309" actId="478"/>
          <ac:spMkLst>
            <pc:docMk/>
            <pc:sldMk cId="439517907" sldId="536"/>
            <ac:spMk id="5" creationId="{0C1045A1-7534-4DC1-8B23-6193A97C39DB}"/>
          </ac:spMkLst>
        </pc:spChg>
      </pc:sldChg>
      <pc:sldChg chg="addSp delSp modSp">
        <pc:chgData name="" userId="fe0016649351fa83" providerId="LiveId" clId="{10804259-D355-45FA-8985-C65683306E2C}" dt="2023-05-16T08:02:48.097" v="1307" actId="478"/>
        <pc:sldMkLst>
          <pc:docMk/>
          <pc:sldMk cId="1046243604" sldId="537"/>
        </pc:sldMkLst>
        <pc:spChg chg="del">
          <ac:chgData name="" userId="fe0016649351fa83" providerId="LiveId" clId="{10804259-D355-45FA-8985-C65683306E2C}" dt="2023-05-16T08:02:47.024" v="1306" actId="478"/>
          <ac:spMkLst>
            <pc:docMk/>
            <pc:sldMk cId="1046243604" sldId="537"/>
            <ac:spMk id="3" creationId="{983F8A48-2ACC-4DCF-B93A-DB5CA857E671}"/>
          </ac:spMkLst>
        </pc:spChg>
        <pc:spChg chg="add del mod">
          <ac:chgData name="" userId="fe0016649351fa83" providerId="LiveId" clId="{10804259-D355-45FA-8985-C65683306E2C}" dt="2023-05-16T08:02:48.097" v="1307" actId="478"/>
          <ac:spMkLst>
            <pc:docMk/>
            <pc:sldMk cId="1046243604" sldId="537"/>
            <ac:spMk id="5" creationId="{15B87884-376D-42CD-832F-DCEBD2E5BEE1}"/>
          </ac:spMkLst>
        </pc:spChg>
      </pc:sldChg>
      <pc:sldChg chg="addSp delSp modSp">
        <pc:chgData name="" userId="fe0016649351fa83" providerId="LiveId" clId="{10804259-D355-45FA-8985-C65683306E2C}" dt="2023-05-16T07:44:39.707" v="1206" actId="478"/>
        <pc:sldMkLst>
          <pc:docMk/>
          <pc:sldMk cId="3351941221" sldId="538"/>
        </pc:sldMkLst>
        <pc:spChg chg="del">
          <ac:chgData name="" userId="fe0016649351fa83" providerId="LiveId" clId="{10804259-D355-45FA-8985-C65683306E2C}" dt="2023-05-16T07:44:34.578" v="1205" actId="478"/>
          <ac:spMkLst>
            <pc:docMk/>
            <pc:sldMk cId="3351941221" sldId="538"/>
            <ac:spMk id="3" creationId="{7D1CB4D7-C9F5-4953-8C91-BD7917ED7E5B}"/>
          </ac:spMkLst>
        </pc:spChg>
        <pc:spChg chg="add del mod">
          <ac:chgData name="" userId="fe0016649351fa83" providerId="LiveId" clId="{10804259-D355-45FA-8985-C65683306E2C}" dt="2023-05-16T07:44:39.707" v="1206" actId="478"/>
          <ac:spMkLst>
            <pc:docMk/>
            <pc:sldMk cId="3351941221" sldId="538"/>
            <ac:spMk id="5" creationId="{25DFA76F-4207-4AE1-BBA8-4684A2B25985}"/>
          </ac:spMkLst>
        </pc:spChg>
      </pc:sldChg>
      <pc:sldChg chg="delSp">
        <pc:chgData name="" userId="fe0016649351fa83" providerId="LiveId" clId="{10804259-D355-45FA-8985-C65683306E2C}" dt="2023-05-16T07:44:51.475" v="1210" actId="478"/>
        <pc:sldMkLst>
          <pc:docMk/>
          <pc:sldMk cId="1968792393" sldId="539"/>
        </pc:sldMkLst>
        <pc:spChg chg="del">
          <ac:chgData name="" userId="fe0016649351fa83" providerId="LiveId" clId="{10804259-D355-45FA-8985-C65683306E2C}" dt="2023-05-16T07:44:51.475" v="1210" actId="478"/>
          <ac:spMkLst>
            <pc:docMk/>
            <pc:sldMk cId="1968792393" sldId="539"/>
            <ac:spMk id="4" creationId="{D0BC9C11-8721-43D4-A570-11D83B4C3731}"/>
          </ac:spMkLst>
        </pc:spChg>
      </pc:sldChg>
      <pc:sldChg chg="addSp delSp modSp">
        <pc:chgData name="" userId="fe0016649351fa83" providerId="LiveId" clId="{10804259-D355-45FA-8985-C65683306E2C}" dt="2023-05-16T07:44:46.213" v="1209" actId="478"/>
        <pc:sldMkLst>
          <pc:docMk/>
          <pc:sldMk cId="296038654" sldId="540"/>
        </pc:sldMkLst>
        <pc:spChg chg="del">
          <ac:chgData name="" userId="fe0016649351fa83" providerId="LiveId" clId="{10804259-D355-45FA-8985-C65683306E2C}" dt="2023-05-16T07:44:45.360" v="1208" actId="478"/>
          <ac:spMkLst>
            <pc:docMk/>
            <pc:sldMk cId="296038654" sldId="540"/>
            <ac:spMk id="3" creationId="{25135E5D-3EF5-4CF8-865F-435E20E6F797}"/>
          </ac:spMkLst>
        </pc:spChg>
        <pc:spChg chg="add del mod">
          <ac:chgData name="" userId="fe0016649351fa83" providerId="LiveId" clId="{10804259-D355-45FA-8985-C65683306E2C}" dt="2023-05-16T07:44:46.213" v="1209" actId="478"/>
          <ac:spMkLst>
            <pc:docMk/>
            <pc:sldMk cId="296038654" sldId="540"/>
            <ac:spMk id="5" creationId="{29E0D085-0C6E-44B3-B3BC-275AE32CEA2E}"/>
          </ac:spMkLst>
        </pc:spChg>
      </pc:sldChg>
      <pc:sldChg chg="delSp">
        <pc:chgData name="" userId="fe0016649351fa83" providerId="LiveId" clId="{10804259-D355-45FA-8985-C65683306E2C}" dt="2023-05-16T08:05:58.712" v="1341" actId="478"/>
        <pc:sldMkLst>
          <pc:docMk/>
          <pc:sldMk cId="596349248" sldId="541"/>
        </pc:sldMkLst>
        <pc:spChg chg="del">
          <ac:chgData name="" userId="fe0016649351fa83" providerId="LiveId" clId="{10804259-D355-45FA-8985-C65683306E2C}" dt="2023-05-16T08:05:58.712" v="1341" actId="478"/>
          <ac:spMkLst>
            <pc:docMk/>
            <pc:sldMk cId="596349248" sldId="541"/>
            <ac:spMk id="3" creationId="{6D1A7786-5154-4D4A-A202-C622F8FB964A}"/>
          </ac:spMkLst>
        </pc:spChg>
        <pc:spChg chg="del">
          <ac:chgData name="" userId="fe0016649351fa83" providerId="LiveId" clId="{10804259-D355-45FA-8985-C65683306E2C}" dt="2023-05-16T08:05:57.597" v="1340" actId="478"/>
          <ac:spMkLst>
            <pc:docMk/>
            <pc:sldMk cId="596349248" sldId="541"/>
            <ac:spMk id="4" creationId="{0B40E642-AD47-4AB0-8939-951206A8C08A}"/>
          </ac:spMkLst>
        </pc:spChg>
      </pc:sldChg>
      <pc:sldChg chg="addSp delSp modSp">
        <pc:chgData name="" userId="fe0016649351fa83" providerId="LiveId" clId="{10804259-D355-45FA-8985-C65683306E2C}" dt="2023-05-16T07:33:51.318" v="938" actId="478"/>
        <pc:sldMkLst>
          <pc:docMk/>
          <pc:sldMk cId="3526008481" sldId="542"/>
        </pc:sldMkLst>
        <pc:spChg chg="del">
          <ac:chgData name="" userId="fe0016649351fa83" providerId="LiveId" clId="{10804259-D355-45FA-8985-C65683306E2C}" dt="2023-05-16T07:33:50.533" v="937" actId="478"/>
          <ac:spMkLst>
            <pc:docMk/>
            <pc:sldMk cId="3526008481" sldId="542"/>
            <ac:spMk id="3" creationId="{6E2F5FCE-5605-44F9-878D-519EB1CC19D0}"/>
          </ac:spMkLst>
        </pc:spChg>
        <pc:spChg chg="add del mod">
          <ac:chgData name="" userId="fe0016649351fa83" providerId="LiveId" clId="{10804259-D355-45FA-8985-C65683306E2C}" dt="2023-05-16T07:33:51.318" v="938" actId="478"/>
          <ac:spMkLst>
            <pc:docMk/>
            <pc:sldMk cId="3526008481" sldId="542"/>
            <ac:spMk id="5" creationId="{E51A2986-AE7C-496F-81BD-D54598ECC5DD}"/>
          </ac:spMkLst>
        </pc:spChg>
      </pc:sldChg>
      <pc:sldChg chg="addSp delSp modSp">
        <pc:chgData name="" userId="fe0016649351fa83" providerId="LiveId" clId="{10804259-D355-45FA-8985-C65683306E2C}" dt="2023-05-16T07:33:48.527" v="936" actId="478"/>
        <pc:sldMkLst>
          <pc:docMk/>
          <pc:sldMk cId="2562847024" sldId="543"/>
        </pc:sldMkLst>
        <pc:spChg chg="del">
          <ac:chgData name="" userId="fe0016649351fa83" providerId="LiveId" clId="{10804259-D355-45FA-8985-C65683306E2C}" dt="2023-05-16T07:33:47.318" v="935" actId="478"/>
          <ac:spMkLst>
            <pc:docMk/>
            <pc:sldMk cId="2562847024" sldId="543"/>
            <ac:spMk id="3" creationId="{E9802CBF-01B1-4C9A-8B83-DC6AC38AE90E}"/>
          </ac:spMkLst>
        </pc:spChg>
        <pc:spChg chg="add del mod">
          <ac:chgData name="" userId="fe0016649351fa83" providerId="LiveId" clId="{10804259-D355-45FA-8985-C65683306E2C}" dt="2023-05-16T07:33:48.527" v="936" actId="478"/>
          <ac:spMkLst>
            <pc:docMk/>
            <pc:sldMk cId="2562847024" sldId="543"/>
            <ac:spMk id="5" creationId="{4A2E8F52-E435-4EFF-89F4-237A8B7AD937}"/>
          </ac:spMkLst>
        </pc:spChg>
      </pc:sldChg>
      <pc:sldChg chg="addSp delSp modSp">
        <pc:chgData name="" userId="fe0016649351fa83" providerId="LiveId" clId="{10804259-D355-45FA-8985-C65683306E2C}" dt="2023-05-16T07:33:44.932" v="934" actId="478"/>
        <pc:sldMkLst>
          <pc:docMk/>
          <pc:sldMk cId="1525149324" sldId="544"/>
        </pc:sldMkLst>
        <pc:spChg chg="del">
          <ac:chgData name="" userId="fe0016649351fa83" providerId="LiveId" clId="{10804259-D355-45FA-8985-C65683306E2C}" dt="2023-05-16T07:33:43.043" v="933" actId="478"/>
          <ac:spMkLst>
            <pc:docMk/>
            <pc:sldMk cId="1525149324" sldId="544"/>
            <ac:spMk id="3" creationId="{06E5757C-BF75-421D-96F1-F3960A71995E}"/>
          </ac:spMkLst>
        </pc:spChg>
        <pc:spChg chg="add del mod">
          <ac:chgData name="" userId="fe0016649351fa83" providerId="LiveId" clId="{10804259-D355-45FA-8985-C65683306E2C}" dt="2023-05-16T07:33:44.932" v="934" actId="478"/>
          <ac:spMkLst>
            <pc:docMk/>
            <pc:sldMk cId="1525149324" sldId="544"/>
            <ac:spMk id="5" creationId="{EADA4CA2-3420-45FA-AC31-39EBCF481D9F}"/>
          </ac:spMkLst>
        </pc:spChg>
      </pc:sldChg>
      <pc:sldChg chg="delSp modSp">
        <pc:chgData name="" userId="fe0016649351fa83" providerId="LiveId" clId="{10804259-D355-45FA-8985-C65683306E2C}" dt="2023-05-16T07:56:34.957" v="1282" actId="478"/>
        <pc:sldMkLst>
          <pc:docMk/>
          <pc:sldMk cId="1945216601" sldId="545"/>
        </pc:sldMkLst>
        <pc:spChg chg="del mod">
          <ac:chgData name="" userId="fe0016649351fa83" providerId="LiveId" clId="{10804259-D355-45FA-8985-C65683306E2C}" dt="2023-05-16T07:56:34.957" v="1282" actId="478"/>
          <ac:spMkLst>
            <pc:docMk/>
            <pc:sldMk cId="1945216601" sldId="545"/>
            <ac:spMk id="8" creationId="{1DF7385F-5B4E-4EBB-9D10-9BFD1A118CFE}"/>
          </ac:spMkLst>
        </pc:spChg>
      </pc:sldChg>
      <pc:sldChg chg="delSp modSp">
        <pc:chgData name="" userId="fe0016649351fa83" providerId="LiveId" clId="{10804259-D355-45FA-8985-C65683306E2C}" dt="2023-05-16T07:56:44.791" v="1286" actId="478"/>
        <pc:sldMkLst>
          <pc:docMk/>
          <pc:sldMk cId="1015717535" sldId="546"/>
        </pc:sldMkLst>
        <pc:spChg chg="del mod">
          <ac:chgData name="" userId="fe0016649351fa83" providerId="LiveId" clId="{10804259-D355-45FA-8985-C65683306E2C}" dt="2023-05-16T07:56:44.791" v="1286" actId="478"/>
          <ac:spMkLst>
            <pc:docMk/>
            <pc:sldMk cId="1015717535" sldId="546"/>
            <ac:spMk id="4" creationId="{00000000-0000-0000-0000-000000000000}"/>
          </ac:spMkLst>
        </pc:spChg>
      </pc:sldChg>
      <pc:sldChg chg="delSp modSp">
        <pc:chgData name="" userId="fe0016649351fa83" providerId="LiveId" clId="{10804259-D355-45FA-8985-C65683306E2C}" dt="2023-05-16T07:56:56.423" v="1290" actId="478"/>
        <pc:sldMkLst>
          <pc:docMk/>
          <pc:sldMk cId="2174354270" sldId="547"/>
        </pc:sldMkLst>
        <pc:spChg chg="del mod">
          <ac:chgData name="" userId="fe0016649351fa83" providerId="LiveId" clId="{10804259-D355-45FA-8985-C65683306E2C}" dt="2023-05-16T07:56:56.423" v="1290" actId="478"/>
          <ac:spMkLst>
            <pc:docMk/>
            <pc:sldMk cId="2174354270" sldId="547"/>
            <ac:spMk id="4" creationId="{00000000-0000-0000-0000-000000000000}"/>
          </ac:spMkLst>
        </pc:spChg>
      </pc:sldChg>
      <pc:sldChg chg="modSp">
        <pc:chgData name="" userId="fe0016649351fa83" providerId="LiveId" clId="{10804259-D355-45FA-8985-C65683306E2C}" dt="2023-05-16T07:57:13.854" v="1293" actId="6549"/>
        <pc:sldMkLst>
          <pc:docMk/>
          <pc:sldMk cId="2562318220" sldId="548"/>
        </pc:sldMkLst>
        <pc:spChg chg="mod">
          <ac:chgData name="" userId="fe0016649351fa83" providerId="LiveId" clId="{10804259-D355-45FA-8985-C65683306E2C}" dt="2023-05-16T07:57:13.854" v="1293" actId="6549"/>
          <ac:spMkLst>
            <pc:docMk/>
            <pc:sldMk cId="2562318220" sldId="548"/>
            <ac:spMk id="4" creationId="{00000000-0000-0000-0000-000000000000}"/>
          </ac:spMkLst>
        </pc:spChg>
      </pc:sldChg>
      <pc:sldChg chg="addSp delSp modSp">
        <pc:chgData name="" userId="fe0016649351fa83" providerId="LiveId" clId="{10804259-D355-45FA-8985-C65683306E2C}" dt="2023-05-16T08:01:08.118" v="1305" actId="478"/>
        <pc:sldMkLst>
          <pc:docMk/>
          <pc:sldMk cId="1396185219" sldId="549"/>
        </pc:sldMkLst>
        <pc:spChg chg="del mod">
          <ac:chgData name="" userId="fe0016649351fa83" providerId="LiveId" clId="{10804259-D355-45FA-8985-C65683306E2C}" dt="2023-05-16T08:01:08.118" v="1305" actId="478"/>
          <ac:spMkLst>
            <pc:docMk/>
            <pc:sldMk cId="1396185219" sldId="549"/>
            <ac:spMk id="4" creationId="{00000000-0000-0000-0000-000000000000}"/>
          </ac:spMkLst>
        </pc:spChg>
        <pc:spChg chg="add del">
          <ac:chgData name="" userId="fe0016649351fa83" providerId="LiveId" clId="{10804259-D355-45FA-8985-C65683306E2C}" dt="2023-05-16T08:01:05.701" v="1304" actId="478"/>
          <ac:spMkLst>
            <pc:docMk/>
            <pc:sldMk cId="1396185219" sldId="549"/>
            <ac:spMk id="5" creationId="{00000000-0000-0000-0000-000000000000}"/>
          </ac:spMkLst>
        </pc:spChg>
      </pc:sldChg>
      <pc:sldChg chg="addSp delSp">
        <pc:chgData name="" userId="fe0016649351fa83" providerId="LiveId" clId="{10804259-D355-45FA-8985-C65683306E2C}" dt="2023-05-16T07:54:09.984" v="1270" actId="478"/>
        <pc:sldMkLst>
          <pc:docMk/>
          <pc:sldMk cId="1262892367" sldId="550"/>
        </pc:sldMkLst>
        <pc:spChg chg="del">
          <ac:chgData name="" userId="fe0016649351fa83" providerId="LiveId" clId="{10804259-D355-45FA-8985-C65683306E2C}" dt="2023-05-16T07:54:03.300" v="1269" actId="478"/>
          <ac:spMkLst>
            <pc:docMk/>
            <pc:sldMk cId="1262892367" sldId="550"/>
            <ac:spMk id="4" creationId="{00000000-0000-0000-0000-000000000000}"/>
          </ac:spMkLst>
        </pc:spChg>
        <pc:spChg chg="add del">
          <ac:chgData name="" userId="fe0016649351fa83" providerId="LiveId" clId="{10804259-D355-45FA-8985-C65683306E2C}" dt="2023-05-16T07:54:01.718" v="1268" actId="478"/>
          <ac:spMkLst>
            <pc:docMk/>
            <pc:sldMk cId="1262892367" sldId="550"/>
            <ac:spMk id="5" creationId="{00000000-0000-0000-0000-000000000000}"/>
          </ac:spMkLst>
        </pc:spChg>
        <pc:spChg chg="del">
          <ac:chgData name="" userId="fe0016649351fa83" providerId="LiveId" clId="{10804259-D355-45FA-8985-C65683306E2C}" dt="2023-05-16T07:54:09.984" v="1270" actId="478"/>
          <ac:spMkLst>
            <pc:docMk/>
            <pc:sldMk cId="1262892367" sldId="550"/>
            <ac:spMk id="9" creationId="{A4A076B0-06ED-4261-B96C-C051A9A3C2AB}"/>
          </ac:spMkLst>
        </pc:spChg>
      </pc:sldChg>
      <pc:sldChg chg="addSp delSp">
        <pc:chgData name="" userId="fe0016649351fa83" providerId="LiveId" clId="{10804259-D355-45FA-8985-C65683306E2C}" dt="2023-05-16T07:49:27.351" v="1264" actId="478"/>
        <pc:sldMkLst>
          <pc:docMk/>
          <pc:sldMk cId="2172426778" sldId="551"/>
        </pc:sldMkLst>
        <pc:spChg chg="del">
          <ac:chgData name="" userId="fe0016649351fa83" providerId="LiveId" clId="{10804259-D355-45FA-8985-C65683306E2C}" dt="2023-05-16T07:49:27.351" v="1264" actId="478"/>
          <ac:spMkLst>
            <pc:docMk/>
            <pc:sldMk cId="2172426778" sldId="551"/>
            <ac:spMk id="4" creationId="{00000000-0000-0000-0000-000000000000}"/>
          </ac:spMkLst>
        </pc:spChg>
        <pc:spChg chg="add del">
          <ac:chgData name="" userId="fe0016649351fa83" providerId="LiveId" clId="{10804259-D355-45FA-8985-C65683306E2C}" dt="2023-05-16T07:49:19.259" v="1262" actId="478"/>
          <ac:spMkLst>
            <pc:docMk/>
            <pc:sldMk cId="2172426778" sldId="551"/>
            <ac:spMk id="5" creationId="{00000000-0000-0000-0000-000000000000}"/>
          </ac:spMkLst>
        </pc:spChg>
        <pc:spChg chg="del">
          <ac:chgData name="" userId="fe0016649351fa83" providerId="LiveId" clId="{10804259-D355-45FA-8985-C65683306E2C}" dt="2023-05-16T07:49:22.203" v="1263" actId="478"/>
          <ac:spMkLst>
            <pc:docMk/>
            <pc:sldMk cId="2172426778" sldId="551"/>
            <ac:spMk id="8" creationId="{F8DD02AE-DFDC-412E-8DFA-5A0DCDD11056}"/>
          </ac:spMkLst>
        </pc:spChg>
        <pc:grpChg chg="add del">
          <ac:chgData name="" userId="fe0016649351fa83" providerId="LiveId" clId="{10804259-D355-45FA-8985-C65683306E2C}" dt="2023-05-16T07:49:13.170" v="1256" actId="478"/>
          <ac:grpSpMkLst>
            <pc:docMk/>
            <pc:sldMk cId="2172426778" sldId="551"/>
            <ac:grpSpMk id="7" creationId="{00000000-0000-0000-0000-000000000000}"/>
          </ac:grpSpMkLst>
        </pc:grpChg>
      </pc:sldChg>
      <pc:sldChg chg="delSp">
        <pc:chgData name="" userId="fe0016649351fa83" providerId="LiveId" clId="{10804259-D355-45FA-8985-C65683306E2C}" dt="2023-05-16T07:47:05.404" v="1236" actId="478"/>
        <pc:sldMkLst>
          <pc:docMk/>
          <pc:sldMk cId="166038248" sldId="552"/>
        </pc:sldMkLst>
        <pc:spChg chg="del">
          <ac:chgData name="" userId="fe0016649351fa83" providerId="LiveId" clId="{10804259-D355-45FA-8985-C65683306E2C}" dt="2023-05-16T07:47:05.404" v="1236" actId="478"/>
          <ac:spMkLst>
            <pc:docMk/>
            <pc:sldMk cId="166038248" sldId="552"/>
            <ac:spMk id="5" creationId="{F77879C4-E1AC-44CD-AB2F-275D5EC11DF1}"/>
          </ac:spMkLst>
        </pc:spChg>
      </pc:sldChg>
      <pc:sldChg chg="delSp">
        <pc:chgData name="" userId="fe0016649351fa83" providerId="LiveId" clId="{10804259-D355-45FA-8985-C65683306E2C}" dt="2023-05-16T07:47:14.733" v="1239" actId="478"/>
        <pc:sldMkLst>
          <pc:docMk/>
          <pc:sldMk cId="2055748460" sldId="553"/>
        </pc:sldMkLst>
        <pc:spChg chg="del">
          <ac:chgData name="" userId="fe0016649351fa83" providerId="LiveId" clId="{10804259-D355-45FA-8985-C65683306E2C}" dt="2023-05-16T07:47:14.733" v="1239" actId="478"/>
          <ac:spMkLst>
            <pc:docMk/>
            <pc:sldMk cId="2055748460" sldId="553"/>
            <ac:spMk id="5" creationId="{18960E18-873B-4655-9FB8-61BCA3CDD5A6}"/>
          </ac:spMkLst>
        </pc:spChg>
      </pc:sldChg>
      <pc:sldChg chg="delSp">
        <pc:chgData name="" userId="fe0016649351fa83" providerId="LiveId" clId="{10804259-D355-45FA-8985-C65683306E2C}" dt="2023-05-16T07:47:33.906" v="1241" actId="478"/>
        <pc:sldMkLst>
          <pc:docMk/>
          <pc:sldMk cId="3030474974" sldId="554"/>
        </pc:sldMkLst>
        <pc:spChg chg="del">
          <ac:chgData name="" userId="fe0016649351fa83" providerId="LiveId" clId="{10804259-D355-45FA-8985-C65683306E2C}" dt="2023-05-16T07:47:33.906" v="1241" actId="478"/>
          <ac:spMkLst>
            <pc:docMk/>
            <pc:sldMk cId="3030474974" sldId="554"/>
            <ac:spMk id="5" creationId="{C14C5C3A-72A0-4BE7-AFFF-094F53E770FE}"/>
          </ac:spMkLst>
        </pc:spChg>
      </pc:sldChg>
      <pc:sldChg chg="addSp delSp">
        <pc:chgData name="" userId="fe0016649351fa83" providerId="LiveId" clId="{10804259-D355-45FA-8985-C65683306E2C}" dt="2023-05-16T07:48:11.638" v="1251" actId="478"/>
        <pc:sldMkLst>
          <pc:docMk/>
          <pc:sldMk cId="1075037918" sldId="555"/>
        </pc:sldMkLst>
        <pc:spChg chg="add del">
          <ac:chgData name="" userId="fe0016649351fa83" providerId="LiveId" clId="{10804259-D355-45FA-8985-C65683306E2C}" dt="2023-05-16T07:48:09.450" v="1250" actId="478"/>
          <ac:spMkLst>
            <pc:docMk/>
            <pc:sldMk cId="1075037918" sldId="555"/>
            <ac:spMk id="4" creationId="{00000000-0000-0000-0000-000000000000}"/>
          </ac:spMkLst>
        </pc:spChg>
        <pc:spChg chg="del">
          <ac:chgData name="" userId="fe0016649351fa83" providerId="LiveId" clId="{10804259-D355-45FA-8985-C65683306E2C}" dt="2023-05-16T07:48:11.638" v="1251" actId="478"/>
          <ac:spMkLst>
            <pc:docMk/>
            <pc:sldMk cId="1075037918" sldId="555"/>
            <ac:spMk id="5" creationId="{EC1788C2-349A-437F-AF83-E631D67E89BC}"/>
          </ac:spMkLst>
        </pc:spChg>
      </pc:sldChg>
      <pc:sldChg chg="delSp">
        <pc:chgData name="" userId="fe0016649351fa83" providerId="LiveId" clId="{10804259-D355-45FA-8985-C65683306E2C}" dt="2023-05-16T07:48:24.575" v="1253" actId="478"/>
        <pc:sldMkLst>
          <pc:docMk/>
          <pc:sldMk cId="2071369761" sldId="556"/>
        </pc:sldMkLst>
        <pc:spChg chg="del">
          <ac:chgData name="" userId="fe0016649351fa83" providerId="LiveId" clId="{10804259-D355-45FA-8985-C65683306E2C}" dt="2023-05-16T07:48:24.575" v="1253" actId="478"/>
          <ac:spMkLst>
            <pc:docMk/>
            <pc:sldMk cId="2071369761" sldId="556"/>
            <ac:spMk id="6" creationId="{1C784DC1-C6D0-4E2C-BEB0-87EDA50DAC22}"/>
          </ac:spMkLst>
        </pc:spChg>
      </pc:sldChg>
      <pc:sldChg chg="delSp">
        <pc:chgData name="" userId="fe0016649351fa83" providerId="LiveId" clId="{10804259-D355-45FA-8985-C65683306E2C}" dt="2023-05-16T07:46:09.420" v="1223" actId="478"/>
        <pc:sldMkLst>
          <pc:docMk/>
          <pc:sldMk cId="2839892276" sldId="557"/>
        </pc:sldMkLst>
        <pc:spChg chg="del">
          <ac:chgData name="" userId="fe0016649351fa83" providerId="LiveId" clId="{10804259-D355-45FA-8985-C65683306E2C}" dt="2023-05-16T07:46:09.420" v="1223" actId="478"/>
          <ac:spMkLst>
            <pc:docMk/>
            <pc:sldMk cId="2839892276" sldId="557"/>
            <ac:spMk id="5" creationId="{07CB9C42-2085-4F3D-AE06-CE3EDC033E0F}"/>
          </ac:spMkLst>
        </pc:spChg>
      </pc:sldChg>
      <pc:sldChg chg="addSp delSp">
        <pc:chgData name="" userId="fe0016649351fa83" providerId="LiveId" clId="{10804259-D355-45FA-8985-C65683306E2C}" dt="2023-05-16T07:45:25.697" v="1215" actId="478"/>
        <pc:sldMkLst>
          <pc:docMk/>
          <pc:sldMk cId="1187167917" sldId="558"/>
        </pc:sldMkLst>
        <pc:spChg chg="add del">
          <ac:chgData name="" userId="fe0016649351fa83" providerId="LiveId" clId="{10804259-D355-45FA-8985-C65683306E2C}" dt="2023-05-16T07:45:20.183" v="1214" actId="478"/>
          <ac:spMkLst>
            <pc:docMk/>
            <pc:sldMk cId="1187167917" sldId="558"/>
            <ac:spMk id="4" creationId="{00000000-0000-0000-0000-000000000000}"/>
          </ac:spMkLst>
        </pc:spChg>
        <pc:spChg chg="del">
          <ac:chgData name="" userId="fe0016649351fa83" providerId="LiveId" clId="{10804259-D355-45FA-8985-C65683306E2C}" dt="2023-05-16T07:45:25.697" v="1215" actId="478"/>
          <ac:spMkLst>
            <pc:docMk/>
            <pc:sldMk cId="1187167917" sldId="558"/>
            <ac:spMk id="6" creationId="{87149095-317F-4A30-B158-ABCF1FFD71B4}"/>
          </ac:spMkLst>
        </pc:spChg>
      </pc:sldChg>
      <pc:sldChg chg="addSp delSp modSp">
        <pc:chgData name="" userId="fe0016649351fa83" providerId="LiveId" clId="{10804259-D355-45FA-8985-C65683306E2C}" dt="2023-05-16T07:44:56.581" v="1212" actId="478"/>
        <pc:sldMkLst>
          <pc:docMk/>
          <pc:sldMk cId="2983243035" sldId="559"/>
        </pc:sldMkLst>
        <pc:spChg chg="del">
          <ac:chgData name="" userId="fe0016649351fa83" providerId="LiveId" clId="{10804259-D355-45FA-8985-C65683306E2C}" dt="2023-05-16T07:44:54.337" v="1211" actId="478"/>
          <ac:spMkLst>
            <pc:docMk/>
            <pc:sldMk cId="2983243035" sldId="559"/>
            <ac:spMk id="3" creationId="{03EE073F-0458-410F-8335-72F35C376C56}"/>
          </ac:spMkLst>
        </pc:spChg>
        <pc:spChg chg="add del mod">
          <ac:chgData name="" userId="fe0016649351fa83" providerId="LiveId" clId="{10804259-D355-45FA-8985-C65683306E2C}" dt="2023-05-16T07:44:56.581" v="1212" actId="478"/>
          <ac:spMkLst>
            <pc:docMk/>
            <pc:sldMk cId="2983243035" sldId="559"/>
            <ac:spMk id="5" creationId="{E690F6A2-60BF-4EDC-94E8-C9CE7639B986}"/>
          </ac:spMkLst>
        </pc:spChg>
      </pc:sldChg>
      <pc:sldChg chg="delSp">
        <pc:chgData name="" userId="fe0016649351fa83" providerId="LiveId" clId="{10804259-D355-45FA-8985-C65683306E2C}" dt="2023-05-16T07:44:42.771" v="1207" actId="478"/>
        <pc:sldMkLst>
          <pc:docMk/>
          <pc:sldMk cId="3365866871" sldId="560"/>
        </pc:sldMkLst>
        <pc:spChg chg="del">
          <ac:chgData name="" userId="fe0016649351fa83" providerId="LiveId" clId="{10804259-D355-45FA-8985-C65683306E2C}" dt="2023-05-16T07:44:42.771" v="1207" actId="478"/>
          <ac:spMkLst>
            <pc:docMk/>
            <pc:sldMk cId="3365866871" sldId="560"/>
            <ac:spMk id="4" creationId="{CC0810ED-ED69-4FAF-AFF0-C17384BCDCB2}"/>
          </ac:spMkLst>
        </pc:spChg>
      </pc:sldChg>
      <pc:sldChg chg="delSp">
        <pc:chgData name="" userId="fe0016649351fa83" providerId="LiveId" clId="{10804259-D355-45FA-8985-C65683306E2C}" dt="2023-05-16T07:44:32.107" v="1204" actId="478"/>
        <pc:sldMkLst>
          <pc:docMk/>
          <pc:sldMk cId="2483526559" sldId="561"/>
        </pc:sldMkLst>
        <pc:spChg chg="del">
          <ac:chgData name="" userId="fe0016649351fa83" providerId="LiveId" clId="{10804259-D355-45FA-8985-C65683306E2C}" dt="2023-05-16T07:44:32.107" v="1204" actId="478"/>
          <ac:spMkLst>
            <pc:docMk/>
            <pc:sldMk cId="2483526559" sldId="561"/>
            <ac:spMk id="5" creationId="{D76978A9-DD88-403F-8357-67C0000FEE26}"/>
          </ac:spMkLst>
        </pc:spChg>
      </pc:sldChg>
      <pc:sldChg chg="modSp add">
        <pc:chgData name="" userId="fe0016649351fa83" providerId="LiveId" clId="{10804259-D355-45FA-8985-C65683306E2C}" dt="2023-05-16T09:12:29.416" v="2467"/>
        <pc:sldMkLst>
          <pc:docMk/>
          <pc:sldMk cId="3363684859" sldId="562"/>
        </pc:sldMkLst>
        <pc:spChg chg="mod">
          <ac:chgData name="" userId="fe0016649351fa83" providerId="LiveId" clId="{10804259-D355-45FA-8985-C65683306E2C}" dt="2023-05-16T06:41:47.472" v="24"/>
          <ac:spMkLst>
            <pc:docMk/>
            <pc:sldMk cId="3363684859" sldId="562"/>
            <ac:spMk id="2" creationId="{F1D89CBA-76D4-49C8-BCB8-B40D8842A2E6}"/>
          </ac:spMkLst>
        </pc:spChg>
        <pc:spChg chg="mod">
          <ac:chgData name="" userId="fe0016649351fa83" providerId="LiveId" clId="{10804259-D355-45FA-8985-C65683306E2C}" dt="2023-05-16T09:12:29.416" v="2467"/>
          <ac:spMkLst>
            <pc:docMk/>
            <pc:sldMk cId="3363684859" sldId="562"/>
            <ac:spMk id="3" creationId="{8380A298-6190-48A5-87F9-B1684D5A4B91}"/>
          </ac:spMkLst>
        </pc:spChg>
      </pc:sldChg>
      <pc:sldChg chg="modSp add">
        <pc:chgData name="" userId="fe0016649351fa83" providerId="LiveId" clId="{10804259-D355-45FA-8985-C65683306E2C}" dt="2023-05-16T08:41:48.263" v="2172"/>
        <pc:sldMkLst>
          <pc:docMk/>
          <pc:sldMk cId="2893924766" sldId="563"/>
        </pc:sldMkLst>
        <pc:spChg chg="mod">
          <ac:chgData name="" userId="fe0016649351fa83" providerId="LiveId" clId="{10804259-D355-45FA-8985-C65683306E2C}" dt="2023-05-16T06:42:23.899" v="102" actId="6549"/>
          <ac:spMkLst>
            <pc:docMk/>
            <pc:sldMk cId="2893924766" sldId="563"/>
            <ac:spMk id="2" creationId="{BC386EB8-3DCF-4A31-8EE4-93D646AC5509}"/>
          </ac:spMkLst>
        </pc:spChg>
        <pc:spChg chg="mod">
          <ac:chgData name="" userId="fe0016649351fa83" providerId="LiveId" clId="{10804259-D355-45FA-8985-C65683306E2C}" dt="2023-05-16T08:41:48.263" v="2172"/>
          <ac:spMkLst>
            <pc:docMk/>
            <pc:sldMk cId="2893924766" sldId="563"/>
            <ac:spMk id="3" creationId="{FB81DED3-2344-4927-84ED-FB7F82CB3CDF}"/>
          </ac:spMkLst>
        </pc:spChg>
      </pc:sldChg>
      <pc:sldChg chg="addSp modSp add">
        <pc:chgData name="" userId="fe0016649351fa83" providerId="LiveId" clId="{10804259-D355-45FA-8985-C65683306E2C}" dt="2023-05-16T08:40:41.307" v="2162" actId="1582"/>
        <pc:sldMkLst>
          <pc:docMk/>
          <pc:sldMk cId="106466783" sldId="564"/>
        </pc:sldMkLst>
        <pc:spChg chg="mod">
          <ac:chgData name="" userId="fe0016649351fa83" providerId="LiveId" clId="{10804259-D355-45FA-8985-C65683306E2C}" dt="2023-05-16T07:18:12.343" v="680" actId="27636"/>
          <ac:spMkLst>
            <pc:docMk/>
            <pc:sldMk cId="106466783" sldId="564"/>
            <ac:spMk id="2" creationId="{0861DE35-2DA5-44D9-9C6D-BE021C2D6DEC}"/>
          </ac:spMkLst>
        </pc:spChg>
        <pc:spChg chg="mod">
          <ac:chgData name="" userId="fe0016649351fa83" providerId="LiveId" clId="{10804259-D355-45FA-8985-C65683306E2C}" dt="2023-05-16T07:21:49.065" v="716" actId="20577"/>
          <ac:spMkLst>
            <pc:docMk/>
            <pc:sldMk cId="106466783" sldId="564"/>
            <ac:spMk id="3" creationId="{B7C3C5C7-58A7-48BB-8516-BF8D648AF2D5}"/>
          </ac:spMkLst>
        </pc:spChg>
        <pc:spChg chg="add mod">
          <ac:chgData name="" userId="fe0016649351fa83" providerId="LiveId" clId="{10804259-D355-45FA-8985-C65683306E2C}" dt="2023-05-16T08:40:41.307" v="2162" actId="1582"/>
          <ac:spMkLst>
            <pc:docMk/>
            <pc:sldMk cId="106466783" sldId="564"/>
            <ac:spMk id="5" creationId="{F1DBCFE7-6B14-4199-8319-057AD74F3CE5}"/>
          </ac:spMkLst>
        </pc:spChg>
        <pc:picChg chg="add mod">
          <ac:chgData name="" userId="fe0016649351fa83" providerId="LiveId" clId="{10804259-D355-45FA-8985-C65683306E2C}" dt="2023-05-16T07:22:36.539" v="719" actId="1076"/>
          <ac:picMkLst>
            <pc:docMk/>
            <pc:sldMk cId="106466783" sldId="564"/>
            <ac:picMk id="4" creationId="{DC1AF063-414B-4273-A75E-792C3E7C36CC}"/>
          </ac:picMkLst>
        </pc:picChg>
      </pc:sldChg>
      <pc:sldChg chg="modSp add">
        <pc:chgData name="" userId="fe0016649351fa83" providerId="LiveId" clId="{10804259-D355-45FA-8985-C65683306E2C}" dt="2023-05-16T07:28:51.762" v="790"/>
        <pc:sldMkLst>
          <pc:docMk/>
          <pc:sldMk cId="1873962904" sldId="565"/>
        </pc:sldMkLst>
        <pc:spChg chg="mod">
          <ac:chgData name="" userId="fe0016649351fa83" providerId="LiveId" clId="{10804259-D355-45FA-8985-C65683306E2C}" dt="2023-05-16T07:28:51.762" v="790"/>
          <ac:spMkLst>
            <pc:docMk/>
            <pc:sldMk cId="1873962904" sldId="565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29:01.010" v="794"/>
        <pc:sldMkLst>
          <pc:docMk/>
          <pc:sldMk cId="145444825" sldId="566"/>
        </pc:sldMkLst>
        <pc:spChg chg="mod">
          <ac:chgData name="" userId="fe0016649351fa83" providerId="LiveId" clId="{10804259-D355-45FA-8985-C65683306E2C}" dt="2023-05-16T07:29:01.010" v="794"/>
          <ac:spMkLst>
            <pc:docMk/>
            <pc:sldMk cId="145444825" sldId="566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29:16.101" v="799" actId="6549"/>
        <pc:sldMkLst>
          <pc:docMk/>
          <pc:sldMk cId="1878127424" sldId="567"/>
        </pc:sldMkLst>
        <pc:spChg chg="mod">
          <ac:chgData name="" userId="fe0016649351fa83" providerId="LiveId" clId="{10804259-D355-45FA-8985-C65683306E2C}" dt="2023-05-16T07:29:16.101" v="799" actId="6549"/>
          <ac:spMkLst>
            <pc:docMk/>
            <pc:sldMk cId="1878127424" sldId="567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29:24.028" v="803"/>
        <pc:sldMkLst>
          <pc:docMk/>
          <pc:sldMk cId="2088428948" sldId="568"/>
        </pc:sldMkLst>
        <pc:spChg chg="mod">
          <ac:chgData name="" userId="fe0016649351fa83" providerId="LiveId" clId="{10804259-D355-45FA-8985-C65683306E2C}" dt="2023-05-16T07:29:24.028" v="803"/>
          <ac:spMkLst>
            <pc:docMk/>
            <pc:sldMk cId="2088428948" sldId="568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29:31.295" v="808"/>
        <pc:sldMkLst>
          <pc:docMk/>
          <pc:sldMk cId="2990712318" sldId="569"/>
        </pc:sldMkLst>
        <pc:spChg chg="mod">
          <ac:chgData name="" userId="fe0016649351fa83" providerId="LiveId" clId="{10804259-D355-45FA-8985-C65683306E2C}" dt="2023-05-16T07:29:31.295" v="808"/>
          <ac:spMkLst>
            <pc:docMk/>
            <pc:sldMk cId="2990712318" sldId="569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29:38.585" v="812"/>
        <pc:sldMkLst>
          <pc:docMk/>
          <pc:sldMk cId="1036234980" sldId="570"/>
        </pc:sldMkLst>
        <pc:spChg chg="mod">
          <ac:chgData name="" userId="fe0016649351fa83" providerId="LiveId" clId="{10804259-D355-45FA-8985-C65683306E2C}" dt="2023-05-16T07:29:38.585" v="812"/>
          <ac:spMkLst>
            <pc:docMk/>
            <pc:sldMk cId="1036234980" sldId="570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36:38.712" v="990"/>
        <pc:sldMkLst>
          <pc:docMk/>
          <pc:sldMk cId="4072107942" sldId="571"/>
        </pc:sldMkLst>
        <pc:spChg chg="mod">
          <ac:chgData name="" userId="fe0016649351fa83" providerId="LiveId" clId="{10804259-D355-45FA-8985-C65683306E2C}" dt="2023-05-16T07:36:38.712" v="990"/>
          <ac:spMkLst>
            <pc:docMk/>
            <pc:sldMk cId="4072107942" sldId="571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37:02.021" v="994"/>
        <pc:sldMkLst>
          <pc:docMk/>
          <pc:sldMk cId="230783379" sldId="572"/>
        </pc:sldMkLst>
        <pc:spChg chg="mod">
          <ac:chgData name="" userId="fe0016649351fa83" providerId="LiveId" clId="{10804259-D355-45FA-8985-C65683306E2C}" dt="2023-05-16T07:37:02.021" v="994"/>
          <ac:spMkLst>
            <pc:docMk/>
            <pc:sldMk cId="230783379" sldId="572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37:43.258" v="1006" actId="6549"/>
        <pc:sldMkLst>
          <pc:docMk/>
          <pc:sldMk cId="2055570880" sldId="573"/>
        </pc:sldMkLst>
        <pc:spChg chg="mod">
          <ac:chgData name="" userId="fe0016649351fa83" providerId="LiveId" clId="{10804259-D355-45FA-8985-C65683306E2C}" dt="2023-05-16T07:37:43.258" v="1006" actId="6549"/>
          <ac:spMkLst>
            <pc:docMk/>
            <pc:sldMk cId="2055570880" sldId="573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37:48.998" v="1008"/>
        <pc:sldMkLst>
          <pc:docMk/>
          <pc:sldMk cId="49631977" sldId="574"/>
        </pc:sldMkLst>
        <pc:spChg chg="mod">
          <ac:chgData name="" userId="fe0016649351fa83" providerId="LiveId" clId="{10804259-D355-45FA-8985-C65683306E2C}" dt="2023-05-16T07:37:48.998" v="1008"/>
          <ac:spMkLst>
            <pc:docMk/>
            <pc:sldMk cId="49631977" sldId="574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37:53.140" v="1010"/>
        <pc:sldMkLst>
          <pc:docMk/>
          <pc:sldMk cId="167573732" sldId="575"/>
        </pc:sldMkLst>
        <pc:spChg chg="mod">
          <ac:chgData name="" userId="fe0016649351fa83" providerId="LiveId" clId="{10804259-D355-45FA-8985-C65683306E2C}" dt="2023-05-16T07:37:53.140" v="1010"/>
          <ac:spMkLst>
            <pc:docMk/>
            <pc:sldMk cId="167573732" sldId="575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46:15.164" v="1225" actId="20577"/>
        <pc:sldMkLst>
          <pc:docMk/>
          <pc:sldMk cId="3712050810" sldId="576"/>
        </pc:sldMkLst>
        <pc:spChg chg="mod">
          <ac:chgData name="" userId="fe0016649351fa83" providerId="LiveId" clId="{10804259-D355-45FA-8985-C65683306E2C}" dt="2023-05-16T07:46:15.164" v="1225" actId="20577"/>
          <ac:spMkLst>
            <pc:docMk/>
            <pc:sldMk cId="3712050810" sldId="576"/>
            <ac:spMk id="2" creationId="{00000000-0000-0000-0000-000000000000}"/>
          </ac:spMkLst>
        </pc:spChg>
      </pc:sldChg>
      <pc:sldChg chg="modSp add ord">
        <pc:chgData name="" userId="fe0016649351fa83" providerId="LiveId" clId="{10804259-D355-45FA-8985-C65683306E2C}" dt="2023-05-16T07:46:20.858" v="1227" actId="20577"/>
        <pc:sldMkLst>
          <pc:docMk/>
          <pc:sldMk cId="3434248871" sldId="577"/>
        </pc:sldMkLst>
        <pc:spChg chg="mod">
          <ac:chgData name="" userId="fe0016649351fa83" providerId="LiveId" clId="{10804259-D355-45FA-8985-C65683306E2C}" dt="2023-05-16T07:46:20.858" v="1227" actId="20577"/>
          <ac:spMkLst>
            <pc:docMk/>
            <pc:sldMk cId="3434248871" sldId="577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49:17.661" v="1260" actId="20577"/>
        <pc:sldMkLst>
          <pc:docMk/>
          <pc:sldMk cId="1549974595" sldId="578"/>
        </pc:sldMkLst>
        <pc:spChg chg="mod">
          <ac:chgData name="" userId="fe0016649351fa83" providerId="LiveId" clId="{10804259-D355-45FA-8985-C65683306E2C}" dt="2023-05-16T07:49:17.661" v="1260" actId="20577"/>
          <ac:spMkLst>
            <pc:docMk/>
            <pc:sldMk cId="1549974595" sldId="578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48:02.171" v="1247" actId="20577"/>
        <pc:sldMkLst>
          <pc:docMk/>
          <pc:sldMk cId="4212303326" sldId="579"/>
        </pc:sldMkLst>
        <pc:spChg chg="mod">
          <ac:chgData name="" userId="fe0016649351fa83" providerId="LiveId" clId="{10804259-D355-45FA-8985-C65683306E2C}" dt="2023-05-16T07:48:02.171" v="1247" actId="20577"/>
          <ac:spMkLst>
            <pc:docMk/>
            <pc:sldMk cId="4212303326" sldId="579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47:40.796" v="1243" actId="20577"/>
        <pc:sldMkLst>
          <pc:docMk/>
          <pc:sldMk cId="1703221106" sldId="580"/>
        </pc:sldMkLst>
        <pc:spChg chg="mod">
          <ac:chgData name="" userId="fe0016649351fa83" providerId="LiveId" clId="{10804259-D355-45FA-8985-C65683306E2C}" dt="2023-05-16T07:47:40.796" v="1243" actId="20577"/>
          <ac:spMkLst>
            <pc:docMk/>
            <pc:sldMk cId="1703221106" sldId="580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47:47.752" v="1245" actId="20577"/>
        <pc:sldMkLst>
          <pc:docMk/>
          <pc:sldMk cId="1208243765" sldId="581"/>
        </pc:sldMkLst>
        <pc:spChg chg="mod">
          <ac:chgData name="" userId="fe0016649351fa83" providerId="LiveId" clId="{10804259-D355-45FA-8985-C65683306E2C}" dt="2023-05-16T07:47:47.752" v="1245" actId="20577"/>
          <ac:spMkLst>
            <pc:docMk/>
            <pc:sldMk cId="1208243765" sldId="581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7:46:59.669" v="1234" actId="20577"/>
        <pc:sldMkLst>
          <pc:docMk/>
          <pc:sldMk cId="2122394594" sldId="582"/>
        </pc:sldMkLst>
        <pc:spChg chg="mod">
          <ac:chgData name="" userId="fe0016649351fa83" providerId="LiveId" clId="{10804259-D355-45FA-8985-C65683306E2C}" dt="2023-05-16T07:46:59.669" v="1234" actId="20577"/>
          <ac:spMkLst>
            <pc:docMk/>
            <pc:sldMk cId="2122394594" sldId="582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04:07.560" v="1318" actId="20577"/>
        <pc:sldMkLst>
          <pc:docMk/>
          <pc:sldMk cId="3854982311" sldId="583"/>
        </pc:sldMkLst>
        <pc:spChg chg="mod">
          <ac:chgData name="" userId="fe0016649351fa83" providerId="LiveId" clId="{10804259-D355-45FA-8985-C65683306E2C}" dt="2023-05-16T08:04:07.560" v="1318" actId="20577"/>
          <ac:spMkLst>
            <pc:docMk/>
            <pc:sldMk cId="3854982311" sldId="583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04:22.417" v="1321" actId="20577"/>
        <pc:sldMkLst>
          <pc:docMk/>
          <pc:sldMk cId="3206269170" sldId="584"/>
        </pc:sldMkLst>
        <pc:spChg chg="mod">
          <ac:chgData name="" userId="fe0016649351fa83" providerId="LiveId" clId="{10804259-D355-45FA-8985-C65683306E2C}" dt="2023-05-16T08:04:22.417" v="1321" actId="20577"/>
          <ac:spMkLst>
            <pc:docMk/>
            <pc:sldMk cId="3206269170" sldId="584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04:40.822" v="1327" actId="20577"/>
        <pc:sldMkLst>
          <pc:docMk/>
          <pc:sldMk cId="1703001468" sldId="585"/>
        </pc:sldMkLst>
        <pc:spChg chg="mod">
          <ac:chgData name="" userId="fe0016649351fa83" providerId="LiveId" clId="{10804259-D355-45FA-8985-C65683306E2C}" dt="2023-05-16T08:04:40.822" v="1327" actId="20577"/>
          <ac:spMkLst>
            <pc:docMk/>
            <pc:sldMk cId="1703001468" sldId="585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04:44.150" v="1328" actId="20577"/>
        <pc:sldMkLst>
          <pc:docMk/>
          <pc:sldMk cId="4275718065" sldId="586"/>
        </pc:sldMkLst>
        <pc:spChg chg="mod">
          <ac:chgData name="" userId="fe0016649351fa83" providerId="LiveId" clId="{10804259-D355-45FA-8985-C65683306E2C}" dt="2023-05-16T08:04:44.150" v="1328" actId="20577"/>
          <ac:spMkLst>
            <pc:docMk/>
            <pc:sldMk cId="4275718065" sldId="586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05:23.210" v="1337" actId="20577"/>
        <pc:sldMkLst>
          <pc:docMk/>
          <pc:sldMk cId="3793793887" sldId="587"/>
        </pc:sldMkLst>
        <pc:spChg chg="mod">
          <ac:chgData name="" userId="fe0016649351fa83" providerId="LiveId" clId="{10804259-D355-45FA-8985-C65683306E2C}" dt="2023-05-16T08:05:23.210" v="1337" actId="20577"/>
          <ac:spMkLst>
            <pc:docMk/>
            <pc:sldMk cId="3793793887" sldId="587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05:18.867" v="1336" actId="20577"/>
        <pc:sldMkLst>
          <pc:docMk/>
          <pc:sldMk cId="1157113588" sldId="588"/>
        </pc:sldMkLst>
        <pc:spChg chg="mod">
          <ac:chgData name="" userId="fe0016649351fa83" providerId="LiveId" clId="{10804259-D355-45FA-8985-C65683306E2C}" dt="2023-05-16T08:05:18.867" v="1336" actId="20577"/>
          <ac:spMkLst>
            <pc:docMk/>
            <pc:sldMk cId="1157113588" sldId="588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05:14.966" v="1335" actId="20577"/>
        <pc:sldMkLst>
          <pc:docMk/>
          <pc:sldMk cId="3298471807" sldId="589"/>
        </pc:sldMkLst>
        <pc:spChg chg="mod">
          <ac:chgData name="" userId="fe0016649351fa83" providerId="LiveId" clId="{10804259-D355-45FA-8985-C65683306E2C}" dt="2023-05-16T08:05:14.966" v="1335" actId="20577"/>
          <ac:spMkLst>
            <pc:docMk/>
            <pc:sldMk cId="3298471807" sldId="589"/>
            <ac:spMk id="2" creationId="{00000000-0000-0000-0000-000000000000}"/>
          </ac:spMkLst>
        </pc:spChg>
      </pc:sldChg>
      <pc:sldChg chg="addSp modSp add ord">
        <pc:chgData name="" userId="fe0016649351fa83" providerId="LiveId" clId="{10804259-D355-45FA-8985-C65683306E2C}" dt="2023-05-16T09:21:52.252" v="2537"/>
        <pc:sldMkLst>
          <pc:docMk/>
          <pc:sldMk cId="3258017034" sldId="590"/>
        </pc:sldMkLst>
        <pc:spChg chg="mod">
          <ac:chgData name="" userId="fe0016649351fa83" providerId="LiveId" clId="{10804259-D355-45FA-8985-C65683306E2C}" dt="2023-05-16T08:16:09.719" v="1467"/>
          <ac:spMkLst>
            <pc:docMk/>
            <pc:sldMk cId="3258017034" sldId="590"/>
            <ac:spMk id="2" creationId="{81CBD1AE-832C-4F57-AE5B-BFB2BB4939E2}"/>
          </ac:spMkLst>
        </pc:spChg>
        <pc:spChg chg="mod">
          <ac:chgData name="" userId="fe0016649351fa83" providerId="LiveId" clId="{10804259-D355-45FA-8985-C65683306E2C}" dt="2023-05-16T08:24:07.687" v="1748" actId="6549"/>
          <ac:spMkLst>
            <pc:docMk/>
            <pc:sldMk cId="3258017034" sldId="590"/>
            <ac:spMk id="3" creationId="{6D718439-B2EB-49FB-A848-BBC3C1FCCF24}"/>
          </ac:spMkLst>
        </pc:spChg>
        <pc:picChg chg="add mod">
          <ac:chgData name="" userId="fe0016649351fa83" providerId="LiveId" clId="{10804259-D355-45FA-8985-C65683306E2C}" dt="2023-05-16T08:23:14.985" v="1704" actId="14100"/>
          <ac:picMkLst>
            <pc:docMk/>
            <pc:sldMk cId="3258017034" sldId="590"/>
            <ac:picMk id="5" creationId="{737C58AB-27E8-4196-93F9-7FFB6438E64A}"/>
          </ac:picMkLst>
        </pc:picChg>
      </pc:sldChg>
      <pc:sldChg chg="modSp add">
        <pc:chgData name="" userId="fe0016649351fa83" providerId="LiveId" clId="{10804259-D355-45FA-8985-C65683306E2C}" dt="2023-05-16T08:25:47.685" v="1763" actId="20577"/>
        <pc:sldMkLst>
          <pc:docMk/>
          <pc:sldMk cId="50283370" sldId="591"/>
        </pc:sldMkLst>
        <pc:spChg chg="mod">
          <ac:chgData name="" userId="fe0016649351fa83" providerId="LiveId" clId="{10804259-D355-45FA-8985-C65683306E2C}" dt="2023-05-16T08:25:47.685" v="1763" actId="20577"/>
          <ac:spMkLst>
            <pc:docMk/>
            <pc:sldMk cId="50283370" sldId="591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25:54.082" v="1767" actId="20577"/>
        <pc:sldMkLst>
          <pc:docMk/>
          <pc:sldMk cId="382699531" sldId="592"/>
        </pc:sldMkLst>
        <pc:spChg chg="mod">
          <ac:chgData name="" userId="fe0016649351fa83" providerId="LiveId" clId="{10804259-D355-45FA-8985-C65683306E2C}" dt="2023-05-16T08:25:54.082" v="1767" actId="20577"/>
          <ac:spMkLst>
            <pc:docMk/>
            <pc:sldMk cId="382699531" sldId="592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25:59.905" v="1772" actId="6549"/>
        <pc:sldMkLst>
          <pc:docMk/>
          <pc:sldMk cId="707463792" sldId="593"/>
        </pc:sldMkLst>
        <pc:spChg chg="mod">
          <ac:chgData name="" userId="fe0016649351fa83" providerId="LiveId" clId="{10804259-D355-45FA-8985-C65683306E2C}" dt="2023-05-16T08:25:59.905" v="1772" actId="6549"/>
          <ac:spMkLst>
            <pc:docMk/>
            <pc:sldMk cId="707463792" sldId="593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27:18.833" v="1830" actId="20577"/>
        <pc:sldMkLst>
          <pc:docMk/>
          <pc:sldMk cId="3672351162" sldId="594"/>
        </pc:sldMkLst>
        <pc:spChg chg="mod">
          <ac:chgData name="" userId="fe0016649351fa83" providerId="LiveId" clId="{10804259-D355-45FA-8985-C65683306E2C}" dt="2023-05-16T08:27:18.833" v="1830" actId="20577"/>
          <ac:spMkLst>
            <pc:docMk/>
            <pc:sldMk cId="3672351162" sldId="594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27:23.050" v="1832" actId="20577"/>
        <pc:sldMkLst>
          <pc:docMk/>
          <pc:sldMk cId="3926805252" sldId="595"/>
        </pc:sldMkLst>
        <pc:spChg chg="mod">
          <ac:chgData name="" userId="fe0016649351fa83" providerId="LiveId" clId="{10804259-D355-45FA-8985-C65683306E2C}" dt="2023-05-16T08:27:23.050" v="1832" actId="20577"/>
          <ac:spMkLst>
            <pc:docMk/>
            <pc:sldMk cId="3926805252" sldId="595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27:26.264" v="1834" actId="20577"/>
        <pc:sldMkLst>
          <pc:docMk/>
          <pc:sldMk cId="130089666" sldId="596"/>
        </pc:sldMkLst>
        <pc:spChg chg="mod">
          <ac:chgData name="" userId="fe0016649351fa83" providerId="LiveId" clId="{10804259-D355-45FA-8985-C65683306E2C}" dt="2023-05-16T08:27:26.264" v="1834" actId="20577"/>
          <ac:spMkLst>
            <pc:docMk/>
            <pc:sldMk cId="130089666" sldId="596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28:00.999" v="1840" actId="20577"/>
        <pc:sldMkLst>
          <pc:docMk/>
          <pc:sldMk cId="3286320413" sldId="597"/>
        </pc:sldMkLst>
        <pc:spChg chg="mod">
          <ac:chgData name="" userId="fe0016649351fa83" providerId="LiveId" clId="{10804259-D355-45FA-8985-C65683306E2C}" dt="2023-05-16T08:28:00.999" v="1840" actId="20577"/>
          <ac:spMkLst>
            <pc:docMk/>
            <pc:sldMk cId="3286320413" sldId="597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28:05.507" v="1841" actId="20577"/>
        <pc:sldMkLst>
          <pc:docMk/>
          <pc:sldMk cId="2555741783" sldId="598"/>
        </pc:sldMkLst>
        <pc:spChg chg="mod">
          <ac:chgData name="" userId="fe0016649351fa83" providerId="LiveId" clId="{10804259-D355-45FA-8985-C65683306E2C}" dt="2023-05-16T08:28:05.507" v="1841" actId="20577"/>
          <ac:spMkLst>
            <pc:docMk/>
            <pc:sldMk cId="2555741783" sldId="598"/>
            <ac:spMk id="2" creationId="{00000000-0000-0000-0000-000000000000}"/>
          </ac:spMkLst>
        </pc:spChg>
      </pc:sldChg>
      <pc:sldChg chg="modSp add">
        <pc:chgData name="" userId="fe0016649351fa83" providerId="LiveId" clId="{10804259-D355-45FA-8985-C65683306E2C}" dt="2023-05-16T08:34:53.316" v="1981" actId="403"/>
        <pc:sldMkLst>
          <pc:docMk/>
          <pc:sldMk cId="2945282316" sldId="600"/>
        </pc:sldMkLst>
        <pc:spChg chg="mod">
          <ac:chgData name="" userId="fe0016649351fa83" providerId="LiveId" clId="{10804259-D355-45FA-8985-C65683306E2C}" dt="2023-05-16T08:34:48.469" v="1976"/>
          <ac:spMkLst>
            <pc:docMk/>
            <pc:sldMk cId="2945282316" sldId="600"/>
            <ac:spMk id="2" creationId="{7F91E30E-7522-4E9A-B13E-5CBFA22859F5}"/>
          </ac:spMkLst>
        </pc:spChg>
        <pc:spChg chg="mod">
          <ac:chgData name="" userId="fe0016649351fa83" providerId="LiveId" clId="{10804259-D355-45FA-8985-C65683306E2C}" dt="2023-05-16T08:34:53.316" v="1981" actId="403"/>
          <ac:spMkLst>
            <pc:docMk/>
            <pc:sldMk cId="2945282316" sldId="600"/>
            <ac:spMk id="3" creationId="{E7333D29-60A5-44D5-BFD8-4A1164FE2CC3}"/>
          </ac:spMkLst>
        </pc:spChg>
      </pc:sldChg>
      <pc:sldChg chg="modSp add">
        <pc:chgData name="" userId="fe0016649351fa83" providerId="LiveId" clId="{10804259-D355-45FA-8985-C65683306E2C}" dt="2023-05-16T09:13:32.797" v="2482"/>
        <pc:sldMkLst>
          <pc:docMk/>
          <pc:sldMk cId="970061686" sldId="601"/>
        </pc:sldMkLst>
        <pc:spChg chg="mod">
          <ac:chgData name="" userId="fe0016649351fa83" providerId="LiveId" clId="{10804259-D355-45FA-8985-C65683306E2C}" dt="2023-05-16T08:37:46.612" v="2155"/>
          <ac:spMkLst>
            <pc:docMk/>
            <pc:sldMk cId="970061686" sldId="601"/>
            <ac:spMk id="2" creationId="{7432FAAD-8FAE-4957-A2FA-D1E72F1A9AF6}"/>
          </ac:spMkLst>
        </pc:spChg>
        <pc:spChg chg="mod">
          <ac:chgData name="" userId="fe0016649351fa83" providerId="LiveId" clId="{10804259-D355-45FA-8985-C65683306E2C}" dt="2023-05-16T09:13:32.797" v="2482"/>
          <ac:spMkLst>
            <pc:docMk/>
            <pc:sldMk cId="970061686" sldId="601"/>
            <ac:spMk id="3" creationId="{92D2A044-569C-436D-ACA6-9DFCD4786EB7}"/>
          </ac:spMkLst>
        </pc:spChg>
      </pc:sldChg>
      <pc:sldChg chg="addSp delSp modSp add">
        <pc:chgData name="" userId="fe0016649351fa83" providerId="LiveId" clId="{10804259-D355-45FA-8985-C65683306E2C}" dt="2023-05-16T08:39:46.984" v="2157"/>
        <pc:sldMkLst>
          <pc:docMk/>
          <pc:sldMk cId="3641751890" sldId="602"/>
        </pc:sldMkLst>
        <pc:spChg chg="del">
          <ac:chgData name="" userId="fe0016649351fa83" providerId="LiveId" clId="{10804259-D355-45FA-8985-C65683306E2C}" dt="2023-05-16T08:39:46.984" v="2157"/>
          <ac:spMkLst>
            <pc:docMk/>
            <pc:sldMk cId="3641751890" sldId="602"/>
            <ac:spMk id="3" creationId="{EEF98B36-E597-47BE-BF9F-FB1CEC6F137C}"/>
          </ac:spMkLst>
        </pc:spChg>
        <pc:picChg chg="add mod">
          <ac:chgData name="" userId="fe0016649351fa83" providerId="LiveId" clId="{10804259-D355-45FA-8985-C65683306E2C}" dt="2023-05-16T08:39:46.984" v="2157"/>
          <ac:picMkLst>
            <pc:docMk/>
            <pc:sldMk cId="3641751890" sldId="602"/>
            <ac:picMk id="5" creationId="{A9743886-3040-4778-9703-B22C9B10ABB2}"/>
          </ac:picMkLst>
        </pc:picChg>
      </pc:sldChg>
      <pc:sldChg chg="delSp modSp add">
        <pc:chgData name="" userId="fe0016649351fa83" providerId="LiveId" clId="{10804259-D355-45FA-8985-C65683306E2C}" dt="2023-05-16T08:43:51.519" v="2331" actId="20577"/>
        <pc:sldMkLst>
          <pc:docMk/>
          <pc:sldMk cId="839900750" sldId="603"/>
        </pc:sldMkLst>
        <pc:spChg chg="del">
          <ac:chgData name="" userId="fe0016649351fa83" providerId="LiveId" clId="{10804259-D355-45FA-8985-C65683306E2C}" dt="2023-05-16T08:43:35.986" v="2285" actId="478"/>
          <ac:spMkLst>
            <pc:docMk/>
            <pc:sldMk cId="839900750" sldId="603"/>
            <ac:spMk id="2" creationId="{E228E6A9-D8B1-4E38-B87F-8C76F0677386}"/>
          </ac:spMkLst>
        </pc:spChg>
        <pc:spChg chg="mod">
          <ac:chgData name="" userId="fe0016649351fa83" providerId="LiveId" clId="{10804259-D355-45FA-8985-C65683306E2C}" dt="2023-05-16T08:43:51.519" v="2331" actId="20577"/>
          <ac:spMkLst>
            <pc:docMk/>
            <pc:sldMk cId="839900750" sldId="603"/>
            <ac:spMk id="3" creationId="{01E92F6F-86F6-4BF4-915B-E42455298DD2}"/>
          </ac:spMkLst>
        </pc:spChg>
      </pc:sldChg>
      <pc:sldChg chg="addSp modSp add">
        <pc:chgData name="" userId="fe0016649351fa83" providerId="LiveId" clId="{10804259-D355-45FA-8985-C65683306E2C}" dt="2023-05-16T09:07:28.032" v="2388" actId="207"/>
        <pc:sldMkLst>
          <pc:docMk/>
          <pc:sldMk cId="3813228092" sldId="604"/>
        </pc:sldMkLst>
        <pc:spChg chg="mod">
          <ac:chgData name="" userId="fe0016649351fa83" providerId="LiveId" clId="{10804259-D355-45FA-8985-C65683306E2C}" dt="2023-05-16T08:51:06.658" v="2376"/>
          <ac:spMkLst>
            <pc:docMk/>
            <pc:sldMk cId="3813228092" sldId="604"/>
            <ac:spMk id="2" creationId="{AE718D36-F466-4705-9802-2CCF2CDA9C6E}"/>
          </ac:spMkLst>
        </pc:spChg>
        <pc:spChg chg="mod">
          <ac:chgData name="" userId="fe0016649351fa83" providerId="LiveId" clId="{10804259-D355-45FA-8985-C65683306E2C}" dt="2023-05-16T08:51:08.708" v="2377"/>
          <ac:spMkLst>
            <pc:docMk/>
            <pc:sldMk cId="3813228092" sldId="604"/>
            <ac:spMk id="3" creationId="{0D4C1AC3-3A32-421B-A176-B601CE12C69A}"/>
          </ac:spMkLst>
        </pc:spChg>
        <pc:spChg chg="add mod">
          <ac:chgData name="" userId="fe0016649351fa83" providerId="LiveId" clId="{10804259-D355-45FA-8985-C65683306E2C}" dt="2023-05-16T09:07:28.032" v="2388" actId="207"/>
          <ac:spMkLst>
            <pc:docMk/>
            <pc:sldMk cId="3813228092" sldId="604"/>
            <ac:spMk id="5" creationId="{340E6670-6FE6-4EF7-90F4-D1C370DB8D33}"/>
          </ac:spMkLst>
        </pc:spChg>
        <pc:picChg chg="add mod">
          <ac:chgData name="" userId="fe0016649351fa83" providerId="LiveId" clId="{10804259-D355-45FA-8985-C65683306E2C}" dt="2023-05-16T08:51:51.205" v="2384" actId="1036"/>
          <ac:picMkLst>
            <pc:docMk/>
            <pc:sldMk cId="3813228092" sldId="604"/>
            <ac:picMk id="4" creationId="{7B243D27-8925-4B92-97F1-7D6806CDE40C}"/>
          </ac:picMkLst>
        </pc:picChg>
      </pc:sldChg>
      <pc:sldChg chg="addSp modSp add">
        <pc:chgData name="" userId="fe0016649351fa83" providerId="LiveId" clId="{10804259-D355-45FA-8985-C65683306E2C}" dt="2023-05-19T05:06:03.101" v="2880"/>
        <pc:sldMkLst>
          <pc:docMk/>
          <pc:sldMk cId="4278710253" sldId="605"/>
        </pc:sldMkLst>
        <pc:spChg chg="mod">
          <ac:chgData name="" userId="fe0016649351fa83" providerId="LiveId" clId="{10804259-D355-45FA-8985-C65683306E2C}" dt="2023-05-19T05:06:03.101" v="2880"/>
          <ac:spMkLst>
            <pc:docMk/>
            <pc:sldMk cId="4278710253" sldId="605"/>
            <ac:spMk id="2" creationId="{83ECFFA9-1B26-4943-8D60-92DF3C3B9B0E}"/>
          </ac:spMkLst>
        </pc:spChg>
        <pc:picChg chg="add mod">
          <ac:chgData name="" userId="fe0016649351fa83" providerId="LiveId" clId="{10804259-D355-45FA-8985-C65683306E2C}" dt="2023-05-19T05:05:48.565" v="2861" actId="1036"/>
          <ac:picMkLst>
            <pc:docMk/>
            <pc:sldMk cId="4278710253" sldId="605"/>
            <ac:picMk id="4" creationId="{DE7970DC-88D7-450E-A502-FEA1E6787268}"/>
          </ac:picMkLst>
        </pc:picChg>
      </pc:sldChg>
    </pc:docChg>
  </pc:docChgLst>
  <pc:docChgLst>
    <pc:chgData userId="fe0016649351fa83" providerId="LiveId" clId="{81786057-51BD-4C1F-A956-6E3027203A57}"/>
    <pc:docChg chg="undo redo custSel addSld delSld modSld sldOrd modSection">
      <pc:chgData name="" userId="fe0016649351fa83" providerId="LiveId" clId="{81786057-51BD-4C1F-A956-6E3027203A57}" dt="2023-05-16T02:15:34.176" v="4329" actId="20577"/>
      <pc:docMkLst>
        <pc:docMk/>
      </pc:docMkLst>
      <pc:sldChg chg="delSp modSp">
        <pc:chgData name="" userId="fe0016649351fa83" providerId="LiveId" clId="{81786057-51BD-4C1F-A956-6E3027203A57}" dt="2023-05-10T07:17:31.431" v="2827" actId="478"/>
        <pc:sldMkLst>
          <pc:docMk/>
          <pc:sldMk cId="2645093819" sldId="256"/>
        </pc:sldMkLst>
        <pc:spChg chg="mod">
          <ac:chgData name="" userId="fe0016649351fa83" providerId="LiveId" clId="{81786057-51BD-4C1F-A956-6E3027203A57}" dt="2023-05-09T06:33:58.404" v="3"/>
          <ac:spMkLst>
            <pc:docMk/>
            <pc:sldMk cId="2645093819" sldId="256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09T06:34:14.970" v="26" actId="20577"/>
          <ac:spMkLst>
            <pc:docMk/>
            <pc:sldMk cId="2645093819" sldId="256"/>
            <ac:spMk id="3" creationId="{00000000-0000-0000-0000-000000000000}"/>
          </ac:spMkLst>
        </pc:spChg>
        <pc:picChg chg="del">
          <ac:chgData name="" userId="fe0016649351fa83" providerId="LiveId" clId="{81786057-51BD-4C1F-A956-6E3027203A57}" dt="2023-05-10T07:17:31.431" v="2827" actId="478"/>
          <ac:picMkLst>
            <pc:docMk/>
            <pc:sldMk cId="2645093819" sldId="256"/>
            <ac:picMk id="4" creationId="{00000000-0000-0000-0000-000000000000}"/>
          </ac:picMkLst>
        </pc:picChg>
      </pc:sldChg>
      <pc:sldChg chg="addSp delSp modSp">
        <pc:chgData name="" userId="fe0016649351fa83" providerId="LiveId" clId="{81786057-51BD-4C1F-A956-6E3027203A57}" dt="2023-05-10T04:01:30.186" v="497"/>
        <pc:sldMkLst>
          <pc:docMk/>
          <pc:sldMk cId="2125783161" sldId="257"/>
        </pc:sldMkLst>
        <pc:spChg chg="mod">
          <ac:chgData name="" userId="fe0016649351fa83" providerId="LiveId" clId="{81786057-51BD-4C1F-A956-6E3027203A57}" dt="2023-05-09T06:34:37.601" v="43"/>
          <ac:spMkLst>
            <pc:docMk/>
            <pc:sldMk cId="2125783161" sldId="257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0T04:01:26.171" v="495"/>
          <ac:spMkLst>
            <pc:docMk/>
            <pc:sldMk cId="2125783161" sldId="257"/>
            <ac:spMk id="3" creationId="{00000000-0000-0000-0000-000000000000}"/>
          </ac:spMkLst>
        </pc:spChg>
        <pc:spChg chg="add del">
          <ac:chgData name="" userId="fe0016649351fa83" providerId="LiveId" clId="{81786057-51BD-4C1F-A956-6E3027203A57}" dt="2023-05-10T04:01:30.186" v="497"/>
          <ac:spMkLst>
            <pc:docMk/>
            <pc:sldMk cId="2125783161" sldId="257"/>
            <ac:spMk id="4" creationId="{FC7D2AAC-E944-41D5-9D74-6E1C7822D371}"/>
          </ac:spMkLst>
        </pc:spChg>
      </pc:sldChg>
      <pc:sldChg chg="addSp delSp modSp add del">
        <pc:chgData name="" userId="fe0016649351fa83" providerId="LiveId" clId="{81786057-51BD-4C1F-A956-6E3027203A57}" dt="2023-05-10T05:18:37.205" v="750" actId="1076"/>
        <pc:sldMkLst>
          <pc:docMk/>
          <pc:sldMk cId="1654007643" sldId="258"/>
        </pc:sldMkLst>
        <pc:spChg chg="mod">
          <ac:chgData name="" userId="fe0016649351fa83" providerId="LiveId" clId="{81786057-51BD-4C1F-A956-6E3027203A57}" dt="2023-05-10T04:01:51.795" v="501" actId="6549"/>
          <ac:spMkLst>
            <pc:docMk/>
            <pc:sldMk cId="1654007643" sldId="258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0T05:13:17.117" v="692"/>
          <ac:spMkLst>
            <pc:docMk/>
            <pc:sldMk cId="1654007643" sldId="258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18:30.909" v="748" actId="1076"/>
          <ac:spMkLst>
            <pc:docMk/>
            <pc:sldMk cId="1654007643" sldId="258"/>
            <ac:spMk id="7" creationId="{00000000-0000-0000-0000-000000000000}"/>
          </ac:spMkLst>
        </pc:spChg>
        <pc:picChg chg="add mod">
          <ac:chgData name="" userId="fe0016649351fa83" providerId="LiveId" clId="{81786057-51BD-4C1F-A956-6E3027203A57}" dt="2023-05-10T05:14:28.038" v="695" actId="1076"/>
          <ac:picMkLst>
            <pc:docMk/>
            <pc:sldMk cId="1654007643" sldId="258"/>
            <ac:picMk id="4" creationId="{51ACE0F3-6EE6-4BC4-905F-689781DD07D0}"/>
          </ac:picMkLst>
        </pc:picChg>
        <pc:picChg chg="add del mod">
          <ac:chgData name="" userId="fe0016649351fa83" providerId="LiveId" clId="{81786057-51BD-4C1F-A956-6E3027203A57}" dt="2023-05-10T05:17:00.746" v="744" actId="478"/>
          <ac:picMkLst>
            <pc:docMk/>
            <pc:sldMk cId="1654007643" sldId="258"/>
            <ac:picMk id="5" creationId="{ABE9EA8B-32CE-4FDF-88C3-EFEA154A6588}"/>
          </ac:picMkLst>
        </pc:picChg>
        <pc:picChg chg="add mod">
          <ac:chgData name="" userId="fe0016649351fa83" providerId="LiveId" clId="{81786057-51BD-4C1F-A956-6E3027203A57}" dt="2023-05-10T05:18:37.205" v="750" actId="1076"/>
          <ac:picMkLst>
            <pc:docMk/>
            <pc:sldMk cId="1654007643" sldId="258"/>
            <ac:picMk id="6" creationId="{BF9D36B4-4BDF-4E8E-BF55-88A920F5AA2B}"/>
          </ac:picMkLst>
        </pc:picChg>
        <pc:picChg chg="del">
          <ac:chgData name="" userId="fe0016649351fa83" providerId="LiveId" clId="{81786057-51BD-4C1F-A956-6E3027203A57}" dt="2023-05-10T05:12:24.852" v="579" actId="478"/>
          <ac:picMkLst>
            <pc:docMk/>
            <pc:sldMk cId="1654007643" sldId="258"/>
            <ac:picMk id="2050" creationId="{00000000-0000-0000-0000-000000000000}"/>
          </ac:picMkLst>
        </pc:picChg>
        <pc:picChg chg="del">
          <ac:chgData name="" userId="fe0016649351fa83" providerId="LiveId" clId="{81786057-51BD-4C1F-A956-6E3027203A57}" dt="2023-05-10T05:12:24.293" v="578" actId="478"/>
          <ac:picMkLst>
            <pc:docMk/>
            <pc:sldMk cId="1654007643" sldId="258"/>
            <ac:picMk id="2051" creationId="{00000000-0000-0000-0000-000000000000}"/>
          </ac:picMkLst>
        </pc:picChg>
      </pc:sldChg>
      <pc:sldChg chg="addSp delSp modSp add del">
        <pc:chgData name="" userId="fe0016649351fa83" providerId="LiveId" clId="{81786057-51BD-4C1F-A956-6E3027203A57}" dt="2023-05-10T05:23:49.190" v="799" actId="1076"/>
        <pc:sldMkLst>
          <pc:docMk/>
          <pc:sldMk cId="2408634627" sldId="259"/>
        </pc:sldMkLst>
        <pc:spChg chg="mod">
          <ac:chgData name="" userId="fe0016649351fa83" providerId="LiveId" clId="{81786057-51BD-4C1F-A956-6E3027203A57}" dt="2023-05-10T05:16:12.291" v="699"/>
          <ac:spMkLst>
            <pc:docMk/>
            <pc:sldMk cId="2408634627" sldId="259"/>
            <ac:spMk id="2" creationId="{00000000-0000-0000-0000-000000000000}"/>
          </ac:spMkLst>
        </pc:spChg>
        <pc:spChg chg="del">
          <ac:chgData name="" userId="fe0016649351fa83" providerId="LiveId" clId="{81786057-51BD-4C1F-A956-6E3027203A57}" dt="2023-05-10T05:16:53.045" v="743" actId="478"/>
          <ac:spMkLst>
            <pc:docMk/>
            <pc:sldMk cId="2408634627" sldId="259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21:00.626" v="793"/>
          <ac:spMkLst>
            <pc:docMk/>
            <pc:sldMk cId="2408634627" sldId="259"/>
            <ac:spMk id="4" creationId="{00000000-0000-0000-0000-000000000000}"/>
          </ac:spMkLst>
        </pc:spChg>
        <pc:spChg chg="add mod">
          <ac:chgData name="" userId="fe0016649351fa83" providerId="LiveId" clId="{81786057-51BD-4C1F-A956-6E3027203A57}" dt="2023-05-10T05:23:49.190" v="799" actId="1076"/>
          <ac:spMkLst>
            <pc:docMk/>
            <pc:sldMk cId="2408634627" sldId="259"/>
            <ac:spMk id="7" creationId="{71D8CC0A-2CF3-4E87-9673-E4A65807F386}"/>
          </ac:spMkLst>
        </pc:spChg>
        <pc:picChg chg="add mod">
          <ac:chgData name="" userId="fe0016649351fa83" providerId="LiveId" clId="{81786057-51BD-4C1F-A956-6E3027203A57}" dt="2023-05-10T05:23:06.753" v="796" actId="1076"/>
          <ac:picMkLst>
            <pc:docMk/>
            <pc:sldMk cId="2408634627" sldId="259"/>
            <ac:picMk id="5" creationId="{3DA97997-79E0-4CEE-9332-ED69D1BC3DDF}"/>
          </ac:picMkLst>
        </pc:picChg>
        <pc:picChg chg="add mod">
          <ac:chgData name="" userId="fe0016649351fa83" providerId="LiveId" clId="{81786057-51BD-4C1F-A956-6E3027203A57}" dt="2023-05-10T05:23:41.591" v="798" actId="1076"/>
          <ac:picMkLst>
            <pc:docMk/>
            <pc:sldMk cId="2408634627" sldId="259"/>
            <ac:picMk id="6" creationId="{F99891C3-1255-41AA-AA01-DAA1321A1D65}"/>
          </ac:picMkLst>
        </pc:picChg>
        <pc:picChg chg="del">
          <ac:chgData name="" userId="fe0016649351fa83" providerId="LiveId" clId="{81786057-51BD-4C1F-A956-6E3027203A57}" dt="2023-05-10T05:16:50.890" v="742" actId="478"/>
          <ac:picMkLst>
            <pc:docMk/>
            <pc:sldMk cId="2408634627" sldId="259"/>
            <ac:picMk id="1026" creationId="{00000000-0000-0000-0000-000000000000}"/>
          </ac:picMkLst>
        </pc:picChg>
        <pc:picChg chg="del">
          <ac:chgData name="" userId="fe0016649351fa83" providerId="LiveId" clId="{81786057-51BD-4C1F-A956-6E3027203A57}" dt="2023-05-10T05:16:49.474" v="741" actId="478"/>
          <ac:picMkLst>
            <pc:docMk/>
            <pc:sldMk cId="2408634627" sldId="259"/>
            <ac:picMk id="1029" creationId="{00000000-0000-0000-0000-000000000000}"/>
          </ac:picMkLst>
        </pc:picChg>
      </pc:sldChg>
      <pc:sldChg chg="modSp add del">
        <pc:chgData name="" userId="fe0016649351fa83" providerId="LiveId" clId="{81786057-51BD-4C1F-A956-6E3027203A57}" dt="2023-05-10T06:08:41.147" v="2396" actId="20577"/>
        <pc:sldMkLst>
          <pc:docMk/>
          <pc:sldMk cId="2290903199" sldId="261"/>
        </pc:sldMkLst>
        <pc:spChg chg="mod">
          <ac:chgData name="" userId="fe0016649351fa83" providerId="LiveId" clId="{81786057-51BD-4C1F-A956-6E3027203A57}" dt="2023-05-10T06:08:41.147" v="2396" actId="20577"/>
          <ac:spMkLst>
            <pc:docMk/>
            <pc:sldMk cId="2290903199" sldId="261"/>
            <ac:spMk id="3" creationId="{00000000-0000-0000-0000-000000000000}"/>
          </ac:spMkLst>
        </pc:spChg>
      </pc:sldChg>
      <pc:sldChg chg="addSp modSp add del">
        <pc:chgData name="" userId="fe0016649351fa83" providerId="LiveId" clId="{81786057-51BD-4C1F-A956-6E3027203A57}" dt="2023-05-10T05:48:32.096" v="1221" actId="108"/>
        <pc:sldMkLst>
          <pc:docMk/>
          <pc:sldMk cId="3935852185" sldId="262"/>
        </pc:sldMkLst>
        <pc:spChg chg="mod">
          <ac:chgData name="" userId="fe0016649351fa83" providerId="LiveId" clId="{81786057-51BD-4C1F-A956-6E3027203A57}" dt="2023-05-10T05:48:11.635" v="1218" actId="255"/>
          <ac:spMkLst>
            <pc:docMk/>
            <pc:sldMk cId="3935852185" sldId="262"/>
            <ac:spMk id="3" creationId="{00000000-0000-0000-0000-000000000000}"/>
          </ac:spMkLst>
        </pc:spChg>
        <pc:spChg chg="add mod">
          <ac:chgData name="" userId="fe0016649351fa83" providerId="LiveId" clId="{81786057-51BD-4C1F-A956-6E3027203A57}" dt="2023-05-10T05:48:32.096" v="1221" actId="108"/>
          <ac:spMkLst>
            <pc:docMk/>
            <pc:sldMk cId="3935852185" sldId="262"/>
            <ac:spMk id="4" creationId="{708A31F0-2FA5-4A01-9492-0DF991FB4285}"/>
          </ac:spMkLst>
        </pc:spChg>
      </pc:sldChg>
      <pc:sldChg chg="addSp delSp modSp add del">
        <pc:chgData name="" userId="fe0016649351fa83" providerId="LiveId" clId="{81786057-51BD-4C1F-A956-6E3027203A57}" dt="2023-05-10T05:51:15.815" v="1367" actId="27636"/>
        <pc:sldMkLst>
          <pc:docMk/>
          <pc:sldMk cId="377039757" sldId="263"/>
        </pc:sldMkLst>
        <pc:spChg chg="mod">
          <ac:chgData name="" userId="fe0016649351fa83" providerId="LiveId" clId="{81786057-51BD-4C1F-A956-6E3027203A57}" dt="2023-05-10T05:51:15.815" v="1367" actId="27636"/>
          <ac:spMkLst>
            <pc:docMk/>
            <pc:sldMk cId="377039757" sldId="263"/>
            <ac:spMk id="3" creationId="{00000000-0000-0000-0000-000000000000}"/>
          </ac:spMkLst>
        </pc:spChg>
        <pc:spChg chg="add del">
          <ac:chgData name="" userId="fe0016649351fa83" providerId="LiveId" clId="{81786057-51BD-4C1F-A956-6E3027203A57}" dt="2023-05-10T05:50:46.647" v="1350"/>
          <ac:spMkLst>
            <pc:docMk/>
            <pc:sldMk cId="377039757" sldId="263"/>
            <ac:spMk id="4" creationId="{8D572A55-8AC8-43A6-9FFC-760C6FE1DD5A}"/>
          </ac:spMkLst>
        </pc:spChg>
      </pc:sldChg>
      <pc:sldChg chg="modSp add del">
        <pc:chgData name="" userId="fe0016649351fa83" providerId="LiveId" clId="{81786057-51BD-4C1F-A956-6E3027203A57}" dt="2023-05-10T07:08:08.809" v="2650" actId="6549"/>
        <pc:sldMkLst>
          <pc:docMk/>
          <pc:sldMk cId="3175362417" sldId="268"/>
        </pc:sldMkLst>
        <pc:spChg chg="mod">
          <ac:chgData name="" userId="fe0016649351fa83" providerId="LiveId" clId="{81786057-51BD-4C1F-A956-6E3027203A57}" dt="2023-05-10T07:08:08.809" v="2650" actId="6549"/>
          <ac:spMkLst>
            <pc:docMk/>
            <pc:sldMk cId="3175362417" sldId="268"/>
            <ac:spMk id="3" creationId="{00000000-0000-0000-0000-000000000000}"/>
          </ac:spMkLst>
        </pc:spChg>
      </pc:sldChg>
      <pc:sldChg chg="modSp add del">
        <pc:chgData name="" userId="fe0016649351fa83" providerId="LiveId" clId="{81786057-51BD-4C1F-A956-6E3027203A57}" dt="2023-05-10T07:13:50.413" v="2826"/>
        <pc:sldMkLst>
          <pc:docMk/>
          <pc:sldMk cId="3326959070" sldId="269"/>
        </pc:sldMkLst>
        <pc:spChg chg="mod">
          <ac:chgData name="" userId="fe0016649351fa83" providerId="LiveId" clId="{81786057-51BD-4C1F-A956-6E3027203A57}" dt="2023-05-10T07:13:50.413" v="2826"/>
          <ac:spMkLst>
            <pc:docMk/>
            <pc:sldMk cId="3326959070" sldId="269"/>
            <ac:spMk id="3" creationId="{00000000-0000-0000-0000-000000000000}"/>
          </ac:spMkLst>
        </pc:spChg>
      </pc:sldChg>
      <pc:sldChg chg="modSp add del">
        <pc:chgData name="" userId="fe0016649351fa83" providerId="LiveId" clId="{81786057-51BD-4C1F-A956-6E3027203A57}" dt="2023-05-10T07:11:48.094" v="2734" actId="20577"/>
        <pc:sldMkLst>
          <pc:docMk/>
          <pc:sldMk cId="1177936602" sldId="275"/>
        </pc:sldMkLst>
        <pc:spChg chg="mod">
          <ac:chgData name="" userId="fe0016649351fa83" providerId="LiveId" clId="{81786057-51BD-4C1F-A956-6E3027203A57}" dt="2023-05-10T07:11:48.094" v="2734" actId="20577"/>
          <ac:spMkLst>
            <pc:docMk/>
            <pc:sldMk cId="1177936602" sldId="275"/>
            <ac:spMk id="3" creationId="{00000000-0000-0000-0000-000000000000}"/>
          </ac:spMkLst>
        </pc:spChg>
      </pc:sldChg>
      <pc:sldChg chg="addSp delSp modSp add del ord">
        <pc:chgData name="" userId="fe0016649351fa83" providerId="LiveId" clId="{81786057-51BD-4C1F-A956-6E3027203A57}" dt="2023-05-10T05:27:00.827" v="858" actId="1076"/>
        <pc:sldMkLst>
          <pc:docMk/>
          <pc:sldMk cId="540701065" sldId="276"/>
        </pc:sldMkLst>
        <pc:spChg chg="mod">
          <ac:chgData name="" userId="fe0016649351fa83" providerId="LiveId" clId="{81786057-51BD-4C1F-A956-6E3027203A57}" dt="2023-05-10T05:24:22.924" v="805"/>
          <ac:spMkLst>
            <pc:docMk/>
            <pc:sldMk cId="540701065" sldId="276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0T05:25:26.059" v="840"/>
          <ac:spMkLst>
            <pc:docMk/>
            <pc:sldMk cId="540701065" sldId="276"/>
            <ac:spMk id="3" creationId="{00000000-0000-0000-0000-000000000000}"/>
          </ac:spMkLst>
        </pc:spChg>
        <pc:picChg chg="add mod ord">
          <ac:chgData name="" userId="fe0016649351fa83" providerId="LiveId" clId="{81786057-51BD-4C1F-A956-6E3027203A57}" dt="2023-05-10T05:26:07.168" v="848" actId="1076"/>
          <ac:picMkLst>
            <pc:docMk/>
            <pc:sldMk cId="540701065" sldId="276"/>
            <ac:picMk id="4" creationId="{A450E1D3-5E04-46BE-93AA-922F5437D5EF}"/>
          </ac:picMkLst>
        </pc:picChg>
        <pc:picChg chg="add mod">
          <ac:chgData name="" userId="fe0016649351fa83" providerId="LiveId" clId="{81786057-51BD-4C1F-A956-6E3027203A57}" dt="2023-05-10T05:26:00.276" v="844" actId="1076"/>
          <ac:picMkLst>
            <pc:docMk/>
            <pc:sldMk cId="540701065" sldId="276"/>
            <ac:picMk id="5" creationId="{FB364BE7-4F0A-4A28-A1AD-C62DF37DB4D8}"/>
          </ac:picMkLst>
        </pc:picChg>
        <pc:picChg chg="add mod">
          <ac:chgData name="" userId="fe0016649351fa83" providerId="LiveId" clId="{81786057-51BD-4C1F-A956-6E3027203A57}" dt="2023-05-10T05:27:00.827" v="858" actId="1076"/>
          <ac:picMkLst>
            <pc:docMk/>
            <pc:sldMk cId="540701065" sldId="276"/>
            <ac:picMk id="7" creationId="{8F2D0AC4-C35F-4D1A-9974-54325E54446E}"/>
          </ac:picMkLst>
        </pc:picChg>
        <pc:picChg chg="del">
          <ac:chgData name="" userId="fe0016649351fa83" providerId="LiveId" clId="{81786057-51BD-4C1F-A956-6E3027203A57}" dt="2023-05-10T05:24:30.549" v="806" actId="478"/>
          <ac:picMkLst>
            <pc:docMk/>
            <pc:sldMk cId="540701065" sldId="276"/>
            <ac:picMk id="4098" creationId="{00000000-0000-0000-0000-000000000000}"/>
          </ac:picMkLst>
        </pc:picChg>
        <pc:picChg chg="del">
          <ac:chgData name="" userId="fe0016649351fa83" providerId="LiveId" clId="{81786057-51BD-4C1F-A956-6E3027203A57}" dt="2023-05-10T05:24:31.339" v="807" actId="478"/>
          <ac:picMkLst>
            <pc:docMk/>
            <pc:sldMk cId="540701065" sldId="276"/>
            <ac:picMk id="4099" creationId="{00000000-0000-0000-0000-000000000000}"/>
          </ac:picMkLst>
        </pc:picChg>
      </pc:sldChg>
      <pc:sldChg chg="add del">
        <pc:chgData name="" userId="fe0016649351fa83" providerId="LiveId" clId="{81786057-51BD-4C1F-A956-6E3027203A57}" dt="2023-05-10T05:27:35.458" v="859"/>
        <pc:sldMkLst>
          <pc:docMk/>
          <pc:sldMk cId="1305343162" sldId="279"/>
        </pc:sldMkLst>
      </pc:sldChg>
      <pc:sldChg chg="add del">
        <pc:chgData name="" userId="fe0016649351fa83" providerId="LiveId" clId="{81786057-51BD-4C1F-A956-6E3027203A57}" dt="2023-05-10T05:27:35.458" v="859"/>
        <pc:sldMkLst>
          <pc:docMk/>
          <pc:sldMk cId="2613933632" sldId="281"/>
        </pc:sldMkLst>
      </pc:sldChg>
      <pc:sldChg chg="add del">
        <pc:chgData name="" userId="fe0016649351fa83" providerId="LiveId" clId="{81786057-51BD-4C1F-A956-6E3027203A57}" dt="2023-05-10T05:27:35.458" v="859"/>
        <pc:sldMkLst>
          <pc:docMk/>
          <pc:sldMk cId="3040525328" sldId="283"/>
        </pc:sldMkLst>
      </pc:sldChg>
      <pc:sldChg chg="add del">
        <pc:chgData name="" userId="fe0016649351fa83" providerId="LiveId" clId="{81786057-51BD-4C1F-A956-6E3027203A57}" dt="2023-05-10T05:27:35.458" v="859"/>
        <pc:sldMkLst>
          <pc:docMk/>
          <pc:sldMk cId="1010996586" sldId="284"/>
        </pc:sldMkLst>
      </pc:sldChg>
      <pc:sldChg chg="modSp">
        <pc:chgData name="" userId="fe0016649351fa83" providerId="LiveId" clId="{81786057-51BD-4C1F-A956-6E3027203A57}" dt="2023-05-10T05:32:43.640" v="936" actId="1076"/>
        <pc:sldMkLst>
          <pc:docMk/>
          <pc:sldMk cId="3496337453" sldId="285"/>
        </pc:sldMkLst>
        <pc:spChg chg="mod">
          <ac:chgData name="" userId="fe0016649351fa83" providerId="LiveId" clId="{81786057-51BD-4C1F-A956-6E3027203A57}" dt="2023-05-09T06:40:32.425" v="76"/>
          <ac:spMkLst>
            <pc:docMk/>
            <pc:sldMk cId="3496337453" sldId="285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0T05:32:31.627" v="934" actId="20577"/>
          <ac:spMkLst>
            <pc:docMk/>
            <pc:sldMk cId="3496337453" sldId="285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32:43.640" v="936" actId="1076"/>
          <ac:spMkLst>
            <pc:docMk/>
            <pc:sldMk cId="3496337453" sldId="285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0T05:33:27.984" v="942" actId="1076"/>
        <pc:sldMkLst>
          <pc:docMk/>
          <pc:sldMk cId="860012325" sldId="288"/>
        </pc:sldMkLst>
        <pc:spChg chg="mod">
          <ac:chgData name="" userId="fe0016649351fa83" providerId="LiveId" clId="{81786057-51BD-4C1F-A956-6E3027203A57}" dt="2023-05-10T05:33:23.737" v="941" actId="20577"/>
          <ac:spMkLst>
            <pc:docMk/>
            <pc:sldMk cId="860012325" sldId="288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33:27.984" v="942" actId="1076"/>
          <ac:spMkLst>
            <pc:docMk/>
            <pc:sldMk cId="860012325" sldId="288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0T05:33:49.554" v="945" actId="20577"/>
        <pc:sldMkLst>
          <pc:docMk/>
          <pc:sldMk cId="2013893702" sldId="290"/>
        </pc:sldMkLst>
        <pc:spChg chg="mod">
          <ac:chgData name="" userId="fe0016649351fa83" providerId="LiveId" clId="{81786057-51BD-4C1F-A956-6E3027203A57}" dt="2023-05-10T05:33:49.554" v="945" actId="20577"/>
          <ac:spMkLst>
            <pc:docMk/>
            <pc:sldMk cId="2013893702" sldId="290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09T07:14:48.927" v="252"/>
        <pc:sldMkLst>
          <pc:docMk/>
          <pc:sldMk cId="3622642949" sldId="291"/>
        </pc:sldMkLst>
        <pc:spChg chg="mod">
          <ac:chgData name="" userId="fe0016649351fa83" providerId="LiveId" clId="{81786057-51BD-4C1F-A956-6E3027203A57}" dt="2023-05-09T07:14:48.927" v="252"/>
          <ac:spMkLst>
            <pc:docMk/>
            <pc:sldMk cId="3622642949" sldId="291"/>
            <ac:spMk id="3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09T07:19:23.474" v="261"/>
        <pc:sldMkLst>
          <pc:docMk/>
          <pc:sldMk cId="1072952101" sldId="292"/>
        </pc:sldMkLst>
        <pc:spChg chg="mod">
          <ac:chgData name="" userId="fe0016649351fa83" providerId="LiveId" clId="{81786057-51BD-4C1F-A956-6E3027203A57}" dt="2023-05-09T07:19:07.426" v="258"/>
          <ac:spMkLst>
            <pc:docMk/>
            <pc:sldMk cId="1072952101" sldId="292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09T07:19:23.474" v="261"/>
          <ac:spMkLst>
            <pc:docMk/>
            <pc:sldMk cId="1072952101" sldId="292"/>
            <ac:spMk id="4" creationId="{00000000-0000-0000-0000-000000000000}"/>
          </ac:spMkLst>
        </pc:spChg>
      </pc:sldChg>
      <pc:sldChg chg="delSp modSp">
        <pc:chgData name="" userId="fe0016649351fa83" providerId="LiveId" clId="{81786057-51BD-4C1F-A956-6E3027203A57}" dt="2023-05-10T05:35:37.443" v="969" actId="14100"/>
        <pc:sldMkLst>
          <pc:docMk/>
          <pc:sldMk cId="496830670" sldId="293"/>
        </pc:sldMkLst>
        <pc:spChg chg="mod">
          <ac:chgData name="" userId="fe0016649351fa83" providerId="LiveId" clId="{81786057-51BD-4C1F-A956-6E3027203A57}" dt="2023-05-10T05:35:31.546" v="967" actId="20577"/>
          <ac:spMkLst>
            <pc:docMk/>
            <pc:sldMk cId="496830670" sldId="293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35:37.443" v="969" actId="14100"/>
          <ac:spMkLst>
            <pc:docMk/>
            <pc:sldMk cId="496830670" sldId="293"/>
            <ac:spMk id="4" creationId="{00000000-0000-0000-0000-000000000000}"/>
          </ac:spMkLst>
        </pc:spChg>
        <pc:spChg chg="del mod">
          <ac:chgData name="" userId="fe0016649351fa83" providerId="LiveId" clId="{81786057-51BD-4C1F-A956-6E3027203A57}" dt="2023-05-09T07:29:58.830" v="274" actId="478"/>
          <ac:spMkLst>
            <pc:docMk/>
            <pc:sldMk cId="496830670" sldId="293"/>
            <ac:spMk id="5" creationId="{00000000-0000-0000-0000-000000000000}"/>
          </ac:spMkLst>
        </pc:spChg>
        <pc:spChg chg="del mod">
          <ac:chgData name="" userId="fe0016649351fa83" providerId="LiveId" clId="{81786057-51BD-4C1F-A956-6E3027203A57}" dt="2023-05-09T07:30:04.969" v="276" actId="478"/>
          <ac:spMkLst>
            <pc:docMk/>
            <pc:sldMk cId="496830670" sldId="293"/>
            <ac:spMk id="6" creationId="{00000000-0000-0000-0000-000000000000}"/>
          </ac:spMkLst>
        </pc:spChg>
      </pc:sldChg>
      <pc:sldChg chg="delSp modSp">
        <pc:chgData name="" userId="fe0016649351fa83" providerId="LiveId" clId="{81786057-51BD-4C1F-A956-6E3027203A57}" dt="2023-05-10T05:35:54.554" v="971"/>
        <pc:sldMkLst>
          <pc:docMk/>
          <pc:sldMk cId="1621251855" sldId="295"/>
        </pc:sldMkLst>
        <pc:spChg chg="mod">
          <ac:chgData name="" userId="fe0016649351fa83" providerId="LiveId" clId="{81786057-51BD-4C1F-A956-6E3027203A57}" dt="2023-05-09T07:44:11.362" v="309" actId="20577"/>
          <ac:spMkLst>
            <pc:docMk/>
            <pc:sldMk cId="1621251855" sldId="295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35:54.554" v="971"/>
          <ac:spMkLst>
            <pc:docMk/>
            <pc:sldMk cId="1621251855" sldId="295"/>
            <ac:spMk id="4" creationId="{00000000-0000-0000-0000-000000000000}"/>
          </ac:spMkLst>
        </pc:spChg>
        <pc:spChg chg="del">
          <ac:chgData name="" userId="fe0016649351fa83" providerId="LiveId" clId="{81786057-51BD-4C1F-A956-6E3027203A57}" dt="2023-05-09T07:44:14.008" v="310" actId="478"/>
          <ac:spMkLst>
            <pc:docMk/>
            <pc:sldMk cId="1621251855" sldId="295"/>
            <ac:spMk id="5" creationId="{00000000-0000-0000-0000-000000000000}"/>
          </ac:spMkLst>
        </pc:spChg>
      </pc:sldChg>
      <pc:sldChg chg="delSp modSp">
        <pc:chgData name="" userId="fe0016649351fa83" providerId="LiveId" clId="{81786057-51BD-4C1F-A956-6E3027203A57}" dt="2023-05-10T05:35:58.752" v="973"/>
        <pc:sldMkLst>
          <pc:docMk/>
          <pc:sldMk cId="1529983659" sldId="296"/>
        </pc:sldMkLst>
        <pc:spChg chg="mod">
          <ac:chgData name="" userId="fe0016649351fa83" providerId="LiveId" clId="{81786057-51BD-4C1F-A956-6E3027203A57}" dt="2023-05-09T07:47:33.547" v="321" actId="20577"/>
          <ac:spMkLst>
            <pc:docMk/>
            <pc:sldMk cId="1529983659" sldId="296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35:58.752" v="973"/>
          <ac:spMkLst>
            <pc:docMk/>
            <pc:sldMk cId="1529983659" sldId="296"/>
            <ac:spMk id="4" creationId="{00000000-0000-0000-0000-000000000000}"/>
          </ac:spMkLst>
        </pc:spChg>
        <pc:spChg chg="del">
          <ac:chgData name="" userId="fe0016649351fa83" providerId="LiveId" clId="{81786057-51BD-4C1F-A956-6E3027203A57}" dt="2023-05-09T07:47:07.990" v="314" actId="478"/>
          <ac:spMkLst>
            <pc:docMk/>
            <pc:sldMk cId="1529983659" sldId="296"/>
            <ac:spMk id="5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0T05:34:51.232" v="964" actId="1076"/>
        <pc:sldMkLst>
          <pc:docMk/>
          <pc:sldMk cId="3513195625" sldId="297"/>
        </pc:sldMkLst>
        <pc:spChg chg="mod">
          <ac:chgData name="" userId="fe0016649351fa83" providerId="LiveId" clId="{81786057-51BD-4C1F-A956-6E3027203A57}" dt="2023-05-10T05:34:45.259" v="963" actId="27636"/>
          <ac:spMkLst>
            <pc:docMk/>
            <pc:sldMk cId="3513195625" sldId="297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34:51.232" v="964" actId="1076"/>
          <ac:spMkLst>
            <pc:docMk/>
            <pc:sldMk cId="3513195625" sldId="297"/>
            <ac:spMk id="5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0T05:36:01.613" v="975"/>
        <pc:sldMkLst>
          <pc:docMk/>
          <pc:sldMk cId="3066444161" sldId="298"/>
        </pc:sldMkLst>
        <pc:spChg chg="mod">
          <ac:chgData name="" userId="fe0016649351fa83" providerId="LiveId" clId="{81786057-51BD-4C1F-A956-6E3027203A57}" dt="2023-05-09T07:58:08.429" v="324" actId="20577"/>
          <ac:spMkLst>
            <pc:docMk/>
            <pc:sldMk cId="3066444161" sldId="298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0T05:36:01.613" v="975"/>
          <ac:spMkLst>
            <pc:docMk/>
            <pc:sldMk cId="3066444161" sldId="298"/>
            <ac:spMk id="4" creationId="{00000000-0000-0000-0000-000000000000}"/>
          </ac:spMkLst>
        </pc:spChg>
      </pc:sldChg>
      <pc:sldChg chg="delSp modSp">
        <pc:chgData name="" userId="fe0016649351fa83" providerId="LiveId" clId="{81786057-51BD-4C1F-A956-6E3027203A57}" dt="2023-05-09T09:06:09.336" v="416"/>
        <pc:sldMkLst>
          <pc:docMk/>
          <pc:sldMk cId="355534099" sldId="318"/>
        </pc:sldMkLst>
        <pc:spChg chg="mod">
          <ac:chgData name="" userId="fe0016649351fa83" providerId="LiveId" clId="{81786057-51BD-4C1F-A956-6E3027203A57}" dt="2023-05-09T09:02:03.416" v="415" actId="5793"/>
          <ac:spMkLst>
            <pc:docMk/>
            <pc:sldMk cId="355534099" sldId="318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09T09:06:09.336" v="416"/>
          <ac:spMkLst>
            <pc:docMk/>
            <pc:sldMk cId="355534099" sldId="318"/>
            <ac:spMk id="4" creationId="{00000000-0000-0000-0000-000000000000}"/>
          </ac:spMkLst>
        </pc:spChg>
        <pc:spChg chg="del">
          <ac:chgData name="" userId="fe0016649351fa83" providerId="LiveId" clId="{81786057-51BD-4C1F-A956-6E3027203A57}" dt="2023-05-09T09:01:44.858" v="410" actId="478"/>
          <ac:spMkLst>
            <pc:docMk/>
            <pc:sldMk cId="355534099" sldId="318"/>
            <ac:spMk id="5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09T09:09:59.211" v="431"/>
        <pc:sldMkLst>
          <pc:docMk/>
          <pc:sldMk cId="1624100247" sldId="320"/>
        </pc:sldMkLst>
        <pc:spChg chg="mod">
          <ac:chgData name="" userId="fe0016649351fa83" providerId="LiveId" clId="{81786057-51BD-4C1F-A956-6E3027203A57}" dt="2023-05-09T09:09:59.211" v="431"/>
          <ac:spMkLst>
            <pc:docMk/>
            <pc:sldMk cId="1624100247" sldId="320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09T09:23:40.764" v="432"/>
        <pc:sldMkLst>
          <pc:docMk/>
          <pc:sldMk cId="275770350" sldId="322"/>
        </pc:sldMkLst>
        <pc:spChg chg="mod">
          <ac:chgData name="" userId="fe0016649351fa83" providerId="LiveId" clId="{81786057-51BD-4C1F-A956-6E3027203A57}" dt="2023-05-09T09:23:40.764" v="432"/>
          <ac:spMkLst>
            <pc:docMk/>
            <pc:sldMk cId="275770350" sldId="322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2T04:02:26.515" v="3062" actId="1036"/>
        <pc:sldMkLst>
          <pc:docMk/>
          <pc:sldMk cId="3292779416" sldId="324"/>
        </pc:sldMkLst>
        <pc:spChg chg="mod">
          <ac:chgData name="" userId="fe0016649351fa83" providerId="LiveId" clId="{81786057-51BD-4C1F-A956-6E3027203A57}" dt="2023-05-12T04:02:26.515" v="3062" actId="1036"/>
          <ac:spMkLst>
            <pc:docMk/>
            <pc:sldMk cId="3292779416" sldId="324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7:33:35.337" v="3793" actId="20577"/>
        <pc:sldMkLst>
          <pc:docMk/>
          <pc:sldMk cId="231696876" sldId="327"/>
        </pc:sldMkLst>
        <pc:spChg chg="mod">
          <ac:chgData name="" userId="fe0016649351fa83" providerId="LiveId" clId="{81786057-51BD-4C1F-A956-6E3027203A57}" dt="2023-05-15T07:33:35.337" v="3793" actId="20577"/>
          <ac:spMkLst>
            <pc:docMk/>
            <pc:sldMk cId="231696876" sldId="327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09T09:41:56.106" v="437" actId="1076"/>
          <ac:spMkLst>
            <pc:docMk/>
            <pc:sldMk cId="231696876" sldId="327"/>
            <ac:spMk id="5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7:55:45.092" v="3854"/>
        <pc:sldMkLst>
          <pc:docMk/>
          <pc:sldMk cId="846360056" sldId="361"/>
        </pc:sldMkLst>
        <pc:spChg chg="mod">
          <ac:chgData name="" userId="fe0016649351fa83" providerId="LiveId" clId="{81786057-51BD-4C1F-A956-6E3027203A57}" dt="2023-05-15T07:55:45.092" v="3854"/>
          <ac:spMkLst>
            <pc:docMk/>
            <pc:sldMk cId="846360056" sldId="361"/>
            <ac:spMk id="4" creationId="{00000000-0000-0000-0000-000000000000}"/>
          </ac:spMkLst>
        </pc:spChg>
        <pc:grpChg chg="mod">
          <ac:chgData name="" userId="fe0016649351fa83" providerId="LiveId" clId="{81786057-51BD-4C1F-A956-6E3027203A57}" dt="2023-05-15T07:55:45.092" v="3854"/>
          <ac:grpSpMkLst>
            <pc:docMk/>
            <pc:sldMk cId="846360056" sldId="361"/>
            <ac:grpSpMk id="7" creationId="{00000000-0000-0000-0000-000000000000}"/>
          </ac:grpSpMkLst>
        </pc:grpChg>
      </pc:sldChg>
      <pc:sldChg chg="modSp">
        <pc:chgData name="" userId="fe0016649351fa83" providerId="LiveId" clId="{81786057-51BD-4C1F-A956-6E3027203A57}" dt="2023-05-15T08:04:22.523" v="3889" actId="20577"/>
        <pc:sldMkLst>
          <pc:docMk/>
          <pc:sldMk cId="1889964984" sldId="363"/>
        </pc:sldMkLst>
        <pc:spChg chg="mod">
          <ac:chgData name="" userId="fe0016649351fa83" providerId="LiveId" clId="{81786057-51BD-4C1F-A956-6E3027203A57}" dt="2023-05-15T08:04:22.523" v="3889" actId="20577"/>
          <ac:spMkLst>
            <pc:docMk/>
            <pc:sldMk cId="1889964984" sldId="363"/>
            <ac:spMk id="3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8:37:14.094" v="3965" actId="14100"/>
        <pc:sldMkLst>
          <pc:docMk/>
          <pc:sldMk cId="1688116561" sldId="365"/>
        </pc:sldMkLst>
        <pc:spChg chg="mod">
          <ac:chgData name="" userId="fe0016649351fa83" providerId="LiveId" clId="{81786057-51BD-4C1F-A956-6E3027203A57}" dt="2023-05-15T08:37:14.094" v="3965" actId="14100"/>
          <ac:spMkLst>
            <pc:docMk/>
            <pc:sldMk cId="1688116561" sldId="365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2T04:02:18.249" v="3058" actId="1036"/>
          <ac:spMkLst>
            <pc:docMk/>
            <pc:sldMk cId="1688116561" sldId="365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2T06:09:37.033" v="3136" actId="1038"/>
        <pc:sldMkLst>
          <pc:docMk/>
          <pc:sldMk cId="1708263353" sldId="377"/>
        </pc:sldMkLst>
        <pc:spChg chg="mod">
          <ac:chgData name="" userId="fe0016649351fa83" providerId="LiveId" clId="{81786057-51BD-4C1F-A956-6E3027203A57}" dt="2023-05-12T06:09:25.849" v="3125" actId="1076"/>
          <ac:spMkLst>
            <pc:docMk/>
            <pc:sldMk cId="1708263353" sldId="377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2T06:09:30.416" v="3129" actId="1036"/>
          <ac:spMkLst>
            <pc:docMk/>
            <pc:sldMk cId="1708263353" sldId="377"/>
            <ac:spMk id="5" creationId="{00000000-0000-0000-0000-000000000000}"/>
          </ac:spMkLst>
        </pc:spChg>
        <pc:spChg chg="mod">
          <ac:chgData name="" userId="fe0016649351fa83" providerId="LiveId" clId="{81786057-51BD-4C1F-A956-6E3027203A57}" dt="2023-05-12T06:09:37.033" v="3136" actId="1038"/>
          <ac:spMkLst>
            <pc:docMk/>
            <pc:sldMk cId="1708263353" sldId="377"/>
            <ac:spMk id="6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2T08:35:45.355" v="3144" actId="14100"/>
        <pc:sldMkLst>
          <pc:docMk/>
          <pc:sldMk cId="2339775122" sldId="380"/>
        </pc:sldMkLst>
        <pc:spChg chg="mod">
          <ac:chgData name="" userId="fe0016649351fa83" providerId="LiveId" clId="{81786057-51BD-4C1F-A956-6E3027203A57}" dt="2023-05-12T08:35:28.074" v="3141" actId="20577"/>
          <ac:spMkLst>
            <pc:docMk/>
            <pc:sldMk cId="2339775122" sldId="380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2T08:35:36.458" v="3142" actId="14100"/>
          <ac:spMkLst>
            <pc:docMk/>
            <pc:sldMk cId="2339775122" sldId="380"/>
            <ac:spMk id="5" creationId="{00000000-0000-0000-0000-000000000000}"/>
          </ac:spMkLst>
        </pc:spChg>
        <pc:spChg chg="mod">
          <ac:chgData name="" userId="fe0016649351fa83" providerId="LiveId" clId="{81786057-51BD-4C1F-A956-6E3027203A57}" dt="2023-05-12T08:35:45.355" v="3144" actId="14100"/>
          <ac:spMkLst>
            <pc:docMk/>
            <pc:sldMk cId="2339775122" sldId="380"/>
            <ac:spMk id="6" creationId="{00000000-0000-0000-0000-000000000000}"/>
          </ac:spMkLst>
        </pc:spChg>
      </pc:sldChg>
      <pc:sldChg chg="addSp modSp">
        <pc:chgData name="" userId="fe0016649351fa83" providerId="LiveId" clId="{81786057-51BD-4C1F-A956-6E3027203A57}" dt="2023-05-15T01:28:53.339" v="3447" actId="207"/>
        <pc:sldMkLst>
          <pc:docMk/>
          <pc:sldMk cId="3821365855" sldId="382"/>
        </pc:sldMkLst>
        <pc:spChg chg="add mod">
          <ac:chgData name="" userId="fe0016649351fa83" providerId="LiveId" clId="{81786057-51BD-4C1F-A956-6E3027203A57}" dt="2023-05-15T01:28:53.339" v="3447" actId="207"/>
          <ac:spMkLst>
            <pc:docMk/>
            <pc:sldMk cId="3821365855" sldId="382"/>
            <ac:spMk id="15" creationId="{AAE37DC2-A213-41A4-B290-05DB8844EA0B}"/>
          </ac:spMkLst>
        </pc:spChg>
      </pc:sldChg>
      <pc:sldChg chg="modSp">
        <pc:chgData name="" userId="fe0016649351fa83" providerId="LiveId" clId="{81786057-51BD-4C1F-A956-6E3027203A57}" dt="2023-05-12T09:17:30.948" v="3192" actId="14100"/>
        <pc:sldMkLst>
          <pc:docMk/>
          <pc:sldMk cId="728406431" sldId="384"/>
        </pc:sldMkLst>
        <pc:spChg chg="mod">
          <ac:chgData name="" userId="fe0016649351fa83" providerId="LiveId" clId="{81786057-51BD-4C1F-A956-6E3027203A57}" dt="2023-05-12T09:17:18.531" v="3190" actId="1076"/>
          <ac:spMkLst>
            <pc:docMk/>
            <pc:sldMk cId="728406431" sldId="384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2T09:17:25.405" v="3191" actId="14100"/>
          <ac:spMkLst>
            <pc:docMk/>
            <pc:sldMk cId="728406431" sldId="384"/>
            <ac:spMk id="5" creationId="{00000000-0000-0000-0000-000000000000}"/>
          </ac:spMkLst>
        </pc:spChg>
        <pc:spChg chg="mod">
          <ac:chgData name="" userId="fe0016649351fa83" providerId="LiveId" clId="{81786057-51BD-4C1F-A956-6E3027203A57}" dt="2023-05-12T09:17:30.948" v="3192" actId="14100"/>
          <ac:spMkLst>
            <pc:docMk/>
            <pc:sldMk cId="728406431" sldId="384"/>
            <ac:spMk id="6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2T10:12:21.885" v="3288" actId="14100"/>
        <pc:sldMkLst>
          <pc:docMk/>
          <pc:sldMk cId="538002321" sldId="387"/>
        </pc:sldMkLst>
        <pc:spChg chg="mod">
          <ac:chgData name="" userId="fe0016649351fa83" providerId="LiveId" clId="{81786057-51BD-4C1F-A956-6E3027203A57}" dt="2023-05-12T10:11:55.168" v="3285" actId="20577"/>
          <ac:spMkLst>
            <pc:docMk/>
            <pc:sldMk cId="538002321" sldId="387"/>
            <ac:spMk id="5" creationId="{00000000-0000-0000-0000-000000000000}"/>
          </ac:spMkLst>
        </pc:spChg>
        <pc:spChg chg="mod">
          <ac:chgData name="" userId="fe0016649351fa83" providerId="LiveId" clId="{81786057-51BD-4C1F-A956-6E3027203A57}" dt="2023-05-12T10:12:17.627" v="3287" actId="14100"/>
          <ac:spMkLst>
            <pc:docMk/>
            <pc:sldMk cId="538002321" sldId="387"/>
            <ac:spMk id="6" creationId="{00000000-0000-0000-0000-000000000000}"/>
          </ac:spMkLst>
        </pc:spChg>
        <pc:spChg chg="mod">
          <ac:chgData name="" userId="fe0016649351fa83" providerId="LiveId" clId="{81786057-51BD-4C1F-A956-6E3027203A57}" dt="2023-05-12T10:12:21.885" v="3288" actId="14100"/>
          <ac:spMkLst>
            <pc:docMk/>
            <pc:sldMk cId="538002321" sldId="387"/>
            <ac:spMk id="7" creationId="{00000000-0000-0000-0000-000000000000}"/>
          </ac:spMkLst>
        </pc:spChg>
        <pc:grpChg chg="mod">
          <ac:chgData name="" userId="fe0016649351fa83" providerId="LiveId" clId="{81786057-51BD-4C1F-A956-6E3027203A57}" dt="2023-05-12T10:12:03.847" v="3286" actId="1076"/>
          <ac:grpSpMkLst>
            <pc:docMk/>
            <pc:sldMk cId="538002321" sldId="387"/>
            <ac:grpSpMk id="4" creationId="{00000000-0000-0000-0000-000000000000}"/>
          </ac:grpSpMkLst>
        </pc:grpChg>
      </pc:sldChg>
      <pc:sldChg chg="modSp">
        <pc:chgData name="" userId="fe0016649351fa83" providerId="LiveId" clId="{81786057-51BD-4C1F-A956-6E3027203A57}" dt="2023-05-12T10:13:22.740" v="3353"/>
        <pc:sldMkLst>
          <pc:docMk/>
          <pc:sldMk cId="3384154027" sldId="388"/>
        </pc:sldMkLst>
        <pc:spChg chg="mod">
          <ac:chgData name="" userId="fe0016649351fa83" providerId="LiveId" clId="{81786057-51BD-4C1F-A956-6E3027203A57}" dt="2023-05-12T10:13:22.740" v="3353"/>
          <ac:spMkLst>
            <pc:docMk/>
            <pc:sldMk cId="3384154027" sldId="388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2T10:13:10.636" v="3311" actId="1076"/>
          <ac:spMkLst>
            <pc:docMk/>
            <pc:sldMk cId="3384154027" sldId="388"/>
            <ac:spMk id="5" creationId="{00000000-0000-0000-0000-000000000000}"/>
          </ac:spMkLst>
        </pc:spChg>
        <pc:grpChg chg="mod">
          <ac:chgData name="" userId="fe0016649351fa83" providerId="LiveId" clId="{81786057-51BD-4C1F-A956-6E3027203A57}" dt="2023-05-12T10:12:44.608" v="3291"/>
          <ac:grpSpMkLst>
            <pc:docMk/>
            <pc:sldMk cId="3384154027" sldId="388"/>
            <ac:grpSpMk id="8" creationId="{00000000-0000-0000-0000-000000000000}"/>
          </ac:grpSpMkLst>
        </pc:grpChg>
      </pc:sldChg>
      <pc:sldChg chg="modSp">
        <pc:chgData name="" userId="fe0016649351fa83" providerId="LiveId" clId="{81786057-51BD-4C1F-A956-6E3027203A57}" dt="2023-05-15T03:50:39.707" v="3590" actId="14100"/>
        <pc:sldMkLst>
          <pc:docMk/>
          <pc:sldMk cId="1836520724" sldId="392"/>
        </pc:sldMkLst>
        <pc:spChg chg="mod">
          <ac:chgData name="" userId="fe0016649351fa83" providerId="LiveId" clId="{81786057-51BD-4C1F-A956-6E3027203A57}" dt="2023-05-15T03:50:39.707" v="3590" actId="14100"/>
          <ac:spMkLst>
            <pc:docMk/>
            <pc:sldMk cId="1836520724" sldId="392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2T10:10:06.766" v="3213" actId="1076"/>
        <pc:sldMkLst>
          <pc:docMk/>
          <pc:sldMk cId="1262146890" sldId="421"/>
        </pc:sldMkLst>
        <pc:spChg chg="mod">
          <ac:chgData name="" userId="fe0016649351fa83" providerId="LiveId" clId="{81786057-51BD-4C1F-A956-6E3027203A57}" dt="2023-05-12T10:10:06.766" v="3213" actId="1076"/>
          <ac:spMkLst>
            <pc:docMk/>
            <pc:sldMk cId="1262146890" sldId="421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2T09:40:19.111" v="3206" actId="1036"/>
        <pc:sldMkLst>
          <pc:docMk/>
          <pc:sldMk cId="729545288" sldId="424"/>
        </pc:sldMkLst>
        <pc:spChg chg="mod">
          <ac:chgData name="" userId="fe0016649351fa83" providerId="LiveId" clId="{81786057-51BD-4C1F-A956-6E3027203A57}" dt="2023-05-12T09:40:19.111" v="3206" actId="1036"/>
          <ac:spMkLst>
            <pc:docMk/>
            <pc:sldMk cId="729545288" sldId="424"/>
            <ac:spMk id="3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2:45:40.060" v="3483" actId="688"/>
        <pc:sldMkLst>
          <pc:docMk/>
          <pc:sldMk cId="1957321151" sldId="426"/>
        </pc:sldMkLst>
        <pc:spChg chg="mod">
          <ac:chgData name="" userId="fe0016649351fa83" providerId="LiveId" clId="{81786057-51BD-4C1F-A956-6E3027203A57}" dt="2023-05-15T02:44:27.888" v="3471"/>
          <ac:spMkLst>
            <pc:docMk/>
            <pc:sldMk cId="1957321151" sldId="426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5T02:44:54.939" v="3475" actId="14100"/>
          <ac:spMkLst>
            <pc:docMk/>
            <pc:sldMk cId="1957321151" sldId="426"/>
            <ac:spMk id="6" creationId="{00000000-0000-0000-0000-000000000000}"/>
          </ac:spMkLst>
        </pc:spChg>
        <pc:spChg chg="mod">
          <ac:chgData name="" userId="fe0016649351fa83" providerId="LiveId" clId="{81786057-51BD-4C1F-A956-6E3027203A57}" dt="2023-05-15T02:45:00.729" v="3477" actId="14100"/>
          <ac:spMkLst>
            <pc:docMk/>
            <pc:sldMk cId="1957321151" sldId="426"/>
            <ac:spMk id="7" creationId="{00000000-0000-0000-0000-000000000000}"/>
          </ac:spMkLst>
        </pc:spChg>
        <pc:spChg chg="mod">
          <ac:chgData name="" userId="fe0016649351fa83" providerId="LiveId" clId="{81786057-51BD-4C1F-A956-6E3027203A57}" dt="2023-05-15T02:45:10.624" v="3478" actId="1076"/>
          <ac:spMkLst>
            <pc:docMk/>
            <pc:sldMk cId="1957321151" sldId="426"/>
            <ac:spMk id="8" creationId="{00000000-0000-0000-0000-000000000000}"/>
          </ac:spMkLst>
        </pc:spChg>
        <pc:spChg chg="mod">
          <ac:chgData name="" userId="fe0016649351fa83" providerId="LiveId" clId="{81786057-51BD-4C1F-A956-6E3027203A57}" dt="2023-05-15T02:45:16.968" v="3479" actId="1076"/>
          <ac:spMkLst>
            <pc:docMk/>
            <pc:sldMk cId="1957321151" sldId="426"/>
            <ac:spMk id="9" creationId="{00000000-0000-0000-0000-000000000000}"/>
          </ac:spMkLst>
        </pc:spChg>
        <pc:spChg chg="mod">
          <ac:chgData name="" userId="fe0016649351fa83" providerId="LiveId" clId="{81786057-51BD-4C1F-A956-6E3027203A57}" dt="2023-05-15T02:45:40.060" v="3483" actId="688"/>
          <ac:spMkLst>
            <pc:docMk/>
            <pc:sldMk cId="1957321151" sldId="426"/>
            <ac:spMk id="10" creationId="{00000000-0000-0000-0000-000000000000}"/>
          </ac:spMkLst>
        </pc:spChg>
        <pc:grpChg chg="mod">
          <ac:chgData name="" userId="fe0016649351fa83" providerId="LiveId" clId="{81786057-51BD-4C1F-A956-6E3027203A57}" dt="2023-05-15T02:44:46.637" v="3473" actId="14100"/>
          <ac:grpSpMkLst>
            <pc:docMk/>
            <pc:sldMk cId="1957321151" sldId="426"/>
            <ac:grpSpMk id="11" creationId="{00000000-0000-0000-0000-000000000000}"/>
          </ac:grpSpMkLst>
        </pc:grpChg>
      </pc:sldChg>
      <pc:sldChg chg="modSp">
        <pc:chgData name="" userId="fe0016649351fa83" providerId="LiveId" clId="{81786057-51BD-4C1F-A956-6E3027203A57}" dt="2023-05-15T03:09:29.300" v="3503" actId="14100"/>
        <pc:sldMkLst>
          <pc:docMk/>
          <pc:sldMk cId="1957321151" sldId="428"/>
        </pc:sldMkLst>
        <pc:spChg chg="mod">
          <ac:chgData name="" userId="fe0016649351fa83" providerId="LiveId" clId="{81786057-51BD-4C1F-A956-6E3027203A57}" dt="2023-05-15T03:09:07.939" v="3490" actId="1076"/>
          <ac:spMkLst>
            <pc:docMk/>
            <pc:sldMk cId="1957321151" sldId="428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5T03:09:13.046" v="3491" actId="1076"/>
          <ac:spMkLst>
            <pc:docMk/>
            <pc:sldMk cId="1957321151" sldId="428"/>
            <ac:spMk id="5" creationId="{00000000-0000-0000-0000-000000000000}"/>
          </ac:spMkLst>
        </pc:spChg>
        <pc:spChg chg="mod">
          <ac:chgData name="" userId="fe0016649351fa83" providerId="LiveId" clId="{81786057-51BD-4C1F-A956-6E3027203A57}" dt="2023-05-15T03:09:21.267" v="3501" actId="14100"/>
          <ac:spMkLst>
            <pc:docMk/>
            <pc:sldMk cId="1957321151" sldId="428"/>
            <ac:spMk id="6" creationId="{00000000-0000-0000-0000-000000000000}"/>
          </ac:spMkLst>
        </pc:spChg>
        <pc:spChg chg="mod">
          <ac:chgData name="" userId="fe0016649351fa83" providerId="LiveId" clId="{81786057-51BD-4C1F-A956-6E3027203A57}" dt="2023-05-15T03:09:29.300" v="3503" actId="14100"/>
          <ac:spMkLst>
            <pc:docMk/>
            <pc:sldMk cId="1957321151" sldId="428"/>
            <ac:spMk id="7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3:15:23.134" v="3504"/>
        <pc:sldMkLst>
          <pc:docMk/>
          <pc:sldMk cId="1957321151" sldId="430"/>
        </pc:sldMkLst>
        <pc:spChg chg="mod">
          <ac:chgData name="" userId="fe0016649351fa83" providerId="LiveId" clId="{81786057-51BD-4C1F-A956-6E3027203A57}" dt="2023-05-15T03:15:23.134" v="3504"/>
          <ac:spMkLst>
            <pc:docMk/>
            <pc:sldMk cId="1957321151" sldId="430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3:27:34.362" v="3588" actId="20577"/>
        <pc:sldMkLst>
          <pc:docMk/>
          <pc:sldMk cId="1957321151" sldId="431"/>
        </pc:sldMkLst>
        <pc:spChg chg="mod">
          <ac:chgData name="" userId="fe0016649351fa83" providerId="LiveId" clId="{81786057-51BD-4C1F-A956-6E3027203A57}" dt="2023-05-15T03:27:34.362" v="3588" actId="20577"/>
          <ac:spMkLst>
            <pc:docMk/>
            <pc:sldMk cId="1957321151" sldId="431"/>
            <ac:spMk id="9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4:01:57.932" v="3593"/>
        <pc:sldMkLst>
          <pc:docMk/>
          <pc:sldMk cId="3951645609" sldId="435"/>
        </pc:sldMkLst>
        <pc:spChg chg="mod">
          <ac:chgData name="" userId="fe0016649351fa83" providerId="LiveId" clId="{81786057-51BD-4C1F-A956-6E3027203A57}" dt="2023-05-15T04:01:57.932" v="3593"/>
          <ac:spMkLst>
            <pc:docMk/>
            <pc:sldMk cId="3951645609" sldId="435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5T06:31:24.524" v="3728"/>
        <pc:sldMkLst>
          <pc:docMk/>
          <pc:sldMk cId="2825559269" sldId="456"/>
        </pc:sldMkLst>
        <pc:spChg chg="mod">
          <ac:chgData name="" userId="fe0016649351fa83" providerId="LiveId" clId="{81786057-51BD-4C1F-A956-6E3027203A57}" dt="2023-05-15T06:31:24.524" v="3728"/>
          <ac:spMkLst>
            <pc:docMk/>
            <pc:sldMk cId="2825559269" sldId="456"/>
            <ac:spMk id="4" creationId="{00000000-0000-0000-0000-000000000000}"/>
          </ac:spMkLst>
        </pc:spChg>
      </pc:sldChg>
      <pc:sldChg chg="modSp">
        <pc:chgData name="" userId="fe0016649351fa83" providerId="LiveId" clId="{81786057-51BD-4C1F-A956-6E3027203A57}" dt="2023-05-10T09:34:17.358" v="2907"/>
        <pc:sldMkLst>
          <pc:docMk/>
          <pc:sldMk cId="1972134547" sldId="526"/>
        </pc:sldMkLst>
        <pc:spChg chg="mod">
          <ac:chgData name="" userId="fe0016649351fa83" providerId="LiveId" clId="{81786057-51BD-4C1F-A956-6E3027203A57}" dt="2023-05-10T09:34:17.358" v="2907"/>
          <ac:spMkLst>
            <pc:docMk/>
            <pc:sldMk cId="1972134547" sldId="526"/>
            <ac:spMk id="2" creationId="{EB3EE5F5-C28F-4F92-A006-F8A86CC92504}"/>
          </ac:spMkLst>
        </pc:spChg>
      </pc:sldChg>
      <pc:sldChg chg="modSp">
        <pc:chgData name="" userId="fe0016649351fa83" providerId="LiveId" clId="{81786057-51BD-4C1F-A956-6E3027203A57}" dt="2023-05-10T09:34:35.425" v="2910" actId="6549"/>
        <pc:sldMkLst>
          <pc:docMk/>
          <pc:sldMk cId="2019860422" sldId="528"/>
        </pc:sldMkLst>
        <pc:spChg chg="mod">
          <ac:chgData name="" userId="fe0016649351fa83" providerId="LiveId" clId="{81786057-51BD-4C1F-A956-6E3027203A57}" dt="2023-05-10T09:34:35.425" v="2910" actId="6549"/>
          <ac:spMkLst>
            <pc:docMk/>
            <pc:sldMk cId="2019860422" sldId="528"/>
            <ac:spMk id="3" creationId="{65BD9282-37F6-46D6-82FD-0721D9511B5F}"/>
          </ac:spMkLst>
        </pc:spChg>
      </pc:sldChg>
      <pc:sldChg chg="addSp delSp modSp add">
        <pc:chgData name="" userId="fe0016649351fa83" providerId="LiveId" clId="{81786057-51BD-4C1F-A956-6E3027203A57}" dt="2023-05-10T09:34:20.867" v="2909"/>
        <pc:sldMkLst>
          <pc:docMk/>
          <pc:sldMk cId="3104330904" sldId="534"/>
        </pc:sldMkLst>
        <pc:spChg chg="del">
          <ac:chgData name="" userId="fe0016649351fa83" providerId="LiveId" clId="{81786057-51BD-4C1F-A956-6E3027203A57}" dt="2023-05-10T08:53:48.830" v="2882"/>
          <ac:spMkLst>
            <pc:docMk/>
            <pc:sldMk cId="3104330904" sldId="534"/>
            <ac:spMk id="2" creationId="{07CDA724-3D02-48D6-AFA3-68F1B7892487}"/>
          </ac:spMkLst>
        </pc:spChg>
        <pc:spChg chg="mod">
          <ac:chgData name="" userId="fe0016649351fa83" providerId="LiveId" clId="{81786057-51BD-4C1F-A956-6E3027203A57}" dt="2023-05-10T08:58:26.482" v="2894"/>
          <ac:spMkLst>
            <pc:docMk/>
            <pc:sldMk cId="3104330904" sldId="534"/>
            <ac:spMk id="3" creationId="{9CDA41F0-C881-445E-BB2F-2421D61565FE}"/>
          </ac:spMkLst>
        </pc:spChg>
        <pc:spChg chg="add del">
          <ac:chgData name="" userId="fe0016649351fa83" providerId="LiveId" clId="{81786057-51BD-4C1F-A956-6E3027203A57}" dt="2023-05-10T08:53:47.823" v="2881"/>
          <ac:spMkLst>
            <pc:docMk/>
            <pc:sldMk cId="3104330904" sldId="534"/>
            <ac:spMk id="4" creationId="{C4823D86-16A7-4B15-8354-90782E89A1C5}"/>
          </ac:spMkLst>
        </pc:spChg>
        <pc:spChg chg="add mod">
          <ac:chgData name="" userId="fe0016649351fa83" providerId="LiveId" clId="{81786057-51BD-4C1F-A956-6E3027203A57}" dt="2023-05-10T09:34:20.867" v="2909"/>
          <ac:spMkLst>
            <pc:docMk/>
            <pc:sldMk cId="3104330904" sldId="534"/>
            <ac:spMk id="5" creationId="{234C91EA-D7B4-409C-9097-D39B1D23EB90}"/>
          </ac:spMkLst>
        </pc:spChg>
      </pc:sldChg>
      <pc:sldChg chg="modSp add">
        <pc:chgData name="" userId="fe0016649351fa83" providerId="LiveId" clId="{81786057-51BD-4C1F-A956-6E3027203A57}" dt="2023-05-10T09:58:04.743" v="3010"/>
        <pc:sldMkLst>
          <pc:docMk/>
          <pc:sldMk cId="3748920926" sldId="535"/>
        </pc:sldMkLst>
        <pc:spChg chg="mod">
          <ac:chgData name="" userId="fe0016649351fa83" providerId="LiveId" clId="{81786057-51BD-4C1F-A956-6E3027203A57}" dt="2023-05-10T09:58:04.743" v="3010"/>
          <ac:spMkLst>
            <pc:docMk/>
            <pc:sldMk cId="3748920926" sldId="535"/>
            <ac:spMk id="2" creationId="{8894CE5E-996A-42E3-9A50-96B87AE33D4F}"/>
          </ac:spMkLst>
        </pc:spChg>
        <pc:spChg chg="mod">
          <ac:chgData name="" userId="fe0016649351fa83" providerId="LiveId" clId="{81786057-51BD-4C1F-A956-6E3027203A57}" dt="2023-05-10T09:57:56.618" v="2998" actId="27636"/>
          <ac:spMkLst>
            <pc:docMk/>
            <pc:sldMk cId="3748920926" sldId="535"/>
            <ac:spMk id="3" creationId="{305A0BD2-1FFF-4BC1-9513-220DD0FF3FA3}"/>
          </ac:spMkLst>
        </pc:spChg>
      </pc:sldChg>
      <pc:sldChg chg="modSp add">
        <pc:chgData name="" userId="fe0016649351fa83" providerId="LiveId" clId="{81786057-51BD-4C1F-A956-6E3027203A57}" dt="2023-05-15T07:39:29.011" v="3794"/>
        <pc:sldMkLst>
          <pc:docMk/>
          <pc:sldMk cId="439517907" sldId="536"/>
        </pc:sldMkLst>
        <pc:spChg chg="mod">
          <ac:chgData name="" userId="fe0016649351fa83" providerId="LiveId" clId="{81786057-51BD-4C1F-A956-6E3027203A57}" dt="2023-05-10T09:58:08.689" v="3011"/>
          <ac:spMkLst>
            <pc:docMk/>
            <pc:sldMk cId="439517907" sldId="536"/>
            <ac:spMk id="2" creationId="{A313EED3-1941-4653-A94C-8E08247A8FDC}"/>
          </ac:spMkLst>
        </pc:spChg>
        <pc:spChg chg="mod">
          <ac:chgData name="" userId="fe0016649351fa83" providerId="LiveId" clId="{81786057-51BD-4C1F-A956-6E3027203A57}" dt="2023-05-15T07:39:29.011" v="3794"/>
          <ac:spMkLst>
            <pc:docMk/>
            <pc:sldMk cId="439517907" sldId="536"/>
            <ac:spMk id="3" creationId="{D847BA0B-A695-4186-8A23-95AAA03301B0}"/>
          </ac:spMkLst>
        </pc:spChg>
      </pc:sldChg>
      <pc:sldChg chg="modSp add">
        <pc:chgData name="" userId="fe0016649351fa83" providerId="LiveId" clId="{81786057-51BD-4C1F-A956-6E3027203A57}" dt="2023-05-10T10:39:09.792" v="3022" actId="27636"/>
        <pc:sldMkLst>
          <pc:docMk/>
          <pc:sldMk cId="1046243604" sldId="537"/>
        </pc:sldMkLst>
        <pc:spChg chg="mod">
          <ac:chgData name="" userId="fe0016649351fa83" providerId="LiveId" clId="{81786057-51BD-4C1F-A956-6E3027203A57}" dt="2023-05-10T09:58:11.094" v="3012"/>
          <ac:spMkLst>
            <pc:docMk/>
            <pc:sldMk cId="1046243604" sldId="537"/>
            <ac:spMk id="2" creationId="{6817DB31-1BB2-41A0-B725-1288E6C33328}"/>
          </ac:spMkLst>
        </pc:spChg>
        <pc:spChg chg="mod">
          <ac:chgData name="" userId="fe0016649351fa83" providerId="LiveId" clId="{81786057-51BD-4C1F-A956-6E3027203A57}" dt="2023-05-10T10:39:09.792" v="3022" actId="27636"/>
          <ac:spMkLst>
            <pc:docMk/>
            <pc:sldMk cId="1046243604" sldId="537"/>
            <ac:spMk id="3" creationId="{983F8A48-2ACC-4DCF-B93A-DB5CA857E671}"/>
          </ac:spMkLst>
        </pc:spChg>
      </pc:sldChg>
      <pc:sldChg chg="modSp">
        <pc:chgData name="" userId="fe0016649351fa83" providerId="LiveId" clId="{81786057-51BD-4C1F-A956-6E3027203A57}" dt="2023-05-16T02:15:03.418" v="4325" actId="20577"/>
        <pc:sldMkLst>
          <pc:docMk/>
          <pc:sldMk cId="3351941221" sldId="538"/>
        </pc:sldMkLst>
        <pc:spChg chg="mod">
          <ac:chgData name="" userId="fe0016649351fa83" providerId="LiveId" clId="{81786057-51BD-4C1F-A956-6E3027203A57}" dt="2023-05-16T02:15:03.418" v="4325" actId="20577"/>
          <ac:spMkLst>
            <pc:docMk/>
            <pc:sldMk cId="3351941221" sldId="538"/>
            <ac:spMk id="3" creationId="{7D1CB4D7-C9F5-4953-8C91-BD7917ED7E5B}"/>
          </ac:spMkLst>
        </pc:spChg>
      </pc:sldChg>
      <pc:sldChg chg="addSp modSp">
        <pc:chgData name="" userId="fe0016649351fa83" providerId="LiveId" clId="{81786057-51BD-4C1F-A956-6E3027203A57}" dt="2023-05-16T02:14:34.646" v="4319"/>
        <pc:sldMkLst>
          <pc:docMk/>
          <pc:sldMk cId="1968792393" sldId="539"/>
        </pc:sldMkLst>
        <pc:spChg chg="mod">
          <ac:chgData name="" userId="fe0016649351fa83" providerId="LiveId" clId="{81786057-51BD-4C1F-A956-6E3027203A57}" dt="2023-05-16T02:14:34.646" v="4319"/>
          <ac:spMkLst>
            <pc:docMk/>
            <pc:sldMk cId="1968792393" sldId="539"/>
            <ac:spMk id="2" creationId="{B7BBB4FB-B9D8-4003-9724-2D06EB38711C}"/>
          </ac:spMkLst>
        </pc:spChg>
        <pc:spChg chg="mod">
          <ac:chgData name="" userId="fe0016649351fa83" providerId="LiveId" clId="{81786057-51BD-4C1F-A956-6E3027203A57}" dt="2023-05-15T09:47:04.522" v="4244" actId="20577"/>
          <ac:spMkLst>
            <pc:docMk/>
            <pc:sldMk cId="1968792393" sldId="539"/>
            <ac:spMk id="3" creationId="{03EE073F-0458-410F-8335-72F35C376C56}"/>
          </ac:spMkLst>
        </pc:spChg>
        <pc:spChg chg="add mod">
          <ac:chgData name="" userId="fe0016649351fa83" providerId="LiveId" clId="{81786057-51BD-4C1F-A956-6E3027203A57}" dt="2023-05-15T09:47:30.641" v="4246" actId="404"/>
          <ac:spMkLst>
            <pc:docMk/>
            <pc:sldMk cId="1968792393" sldId="539"/>
            <ac:spMk id="4" creationId="{D0BC9C11-8721-43D4-A570-11D83B4C3731}"/>
          </ac:spMkLst>
        </pc:spChg>
      </pc:sldChg>
      <pc:sldChg chg="modSp">
        <pc:chgData name="" userId="fe0016649351fa83" providerId="LiveId" clId="{81786057-51BD-4C1F-A956-6E3027203A57}" dt="2023-05-16T02:04:10.123" v="4282" actId="27636"/>
        <pc:sldMkLst>
          <pc:docMk/>
          <pc:sldMk cId="296038654" sldId="540"/>
        </pc:sldMkLst>
        <pc:spChg chg="mod">
          <ac:chgData name="" userId="fe0016649351fa83" providerId="LiveId" clId="{81786057-51BD-4C1F-A956-6E3027203A57}" dt="2023-05-16T02:04:10.123" v="4282" actId="27636"/>
          <ac:spMkLst>
            <pc:docMk/>
            <pc:sldMk cId="296038654" sldId="540"/>
            <ac:spMk id="3" creationId="{25135E5D-3EF5-4CF8-865F-435E20E6F797}"/>
          </ac:spMkLst>
        </pc:spChg>
      </pc:sldChg>
      <pc:sldChg chg="addSp modSp add">
        <pc:chgData name="" userId="fe0016649351fa83" providerId="LiveId" clId="{81786057-51BD-4C1F-A956-6E3027203A57}" dt="2023-05-12T04:03:58.002" v="3120" actId="1076"/>
        <pc:sldMkLst>
          <pc:docMk/>
          <pc:sldMk cId="596349248" sldId="541"/>
        </pc:sldMkLst>
        <pc:spChg chg="mod">
          <ac:chgData name="" userId="fe0016649351fa83" providerId="LiveId" clId="{81786057-51BD-4C1F-A956-6E3027203A57}" dt="2023-05-12T04:02:33.771" v="3067" actId="20577"/>
          <ac:spMkLst>
            <pc:docMk/>
            <pc:sldMk cId="596349248" sldId="541"/>
            <ac:spMk id="2" creationId="{16414A8C-9FA1-488A-943B-C7F3064FCBA1}"/>
          </ac:spMkLst>
        </pc:spChg>
        <pc:spChg chg="add mod">
          <ac:chgData name="" userId="fe0016649351fa83" providerId="LiveId" clId="{81786057-51BD-4C1F-A956-6E3027203A57}" dt="2023-05-12T04:03:58.002" v="3120" actId="1076"/>
          <ac:spMkLst>
            <pc:docMk/>
            <pc:sldMk cId="596349248" sldId="541"/>
            <ac:spMk id="4" creationId="{0B40E642-AD47-4AB0-8939-951206A8C08A}"/>
          </ac:spMkLst>
        </pc:spChg>
      </pc:sldChg>
      <pc:sldChg chg="modSp add">
        <pc:chgData name="" userId="fe0016649351fa83" providerId="LiveId" clId="{81786057-51BD-4C1F-A956-6E3027203A57}" dt="2023-05-15T01:46:04.660" v="3464" actId="27636"/>
        <pc:sldMkLst>
          <pc:docMk/>
          <pc:sldMk cId="3526008481" sldId="542"/>
        </pc:sldMkLst>
        <pc:spChg chg="mod">
          <ac:chgData name="" userId="fe0016649351fa83" providerId="LiveId" clId="{81786057-51BD-4C1F-A956-6E3027203A57}" dt="2023-05-12T10:14:41.423" v="3384"/>
          <ac:spMkLst>
            <pc:docMk/>
            <pc:sldMk cId="3526008481" sldId="542"/>
            <ac:spMk id="2" creationId="{FD3265BE-5278-4D76-80CE-2C557A3E7B88}"/>
          </ac:spMkLst>
        </pc:spChg>
        <pc:spChg chg="mod">
          <ac:chgData name="" userId="fe0016649351fa83" providerId="LiveId" clId="{81786057-51BD-4C1F-A956-6E3027203A57}" dt="2023-05-15T01:46:04.660" v="3464" actId="27636"/>
          <ac:spMkLst>
            <pc:docMk/>
            <pc:sldMk cId="3526008481" sldId="542"/>
            <ac:spMk id="3" creationId="{6E2F5FCE-5605-44F9-878D-519EB1CC19D0}"/>
          </ac:spMkLst>
        </pc:spChg>
      </pc:sldChg>
      <pc:sldChg chg="modSp add">
        <pc:chgData name="" userId="fe0016649351fa83" providerId="LiveId" clId="{81786057-51BD-4C1F-A956-6E3027203A57}" dt="2023-05-15T02:01:03.385" v="3468" actId="27636"/>
        <pc:sldMkLst>
          <pc:docMk/>
          <pc:sldMk cId="2562847024" sldId="543"/>
        </pc:sldMkLst>
        <pc:spChg chg="mod">
          <ac:chgData name="" userId="fe0016649351fa83" providerId="LiveId" clId="{81786057-51BD-4C1F-A956-6E3027203A57}" dt="2023-05-12T10:14:59.232" v="3419"/>
          <ac:spMkLst>
            <pc:docMk/>
            <pc:sldMk cId="2562847024" sldId="543"/>
            <ac:spMk id="2" creationId="{20667279-D0D2-4517-82C5-0F6AAD874FA4}"/>
          </ac:spMkLst>
        </pc:spChg>
        <pc:spChg chg="mod">
          <ac:chgData name="" userId="fe0016649351fa83" providerId="LiveId" clId="{81786057-51BD-4C1F-A956-6E3027203A57}" dt="2023-05-15T02:01:03.385" v="3468" actId="27636"/>
          <ac:spMkLst>
            <pc:docMk/>
            <pc:sldMk cId="2562847024" sldId="543"/>
            <ac:spMk id="3" creationId="{E9802CBF-01B1-4C9A-8B83-DC6AC38AE90E}"/>
          </ac:spMkLst>
        </pc:spChg>
      </pc:sldChg>
      <pc:sldChg chg="modSp add">
        <pc:chgData name="" userId="fe0016649351fa83" providerId="LiveId" clId="{81786057-51BD-4C1F-A956-6E3027203A57}" dt="2023-05-15T02:18:31.567" v="3470" actId="27636"/>
        <pc:sldMkLst>
          <pc:docMk/>
          <pc:sldMk cId="1525149324" sldId="544"/>
        </pc:sldMkLst>
        <pc:spChg chg="mod">
          <ac:chgData name="" userId="fe0016649351fa83" providerId="LiveId" clId="{81786057-51BD-4C1F-A956-6E3027203A57}" dt="2023-05-12T10:15:27.393" v="3446"/>
          <ac:spMkLst>
            <pc:docMk/>
            <pc:sldMk cId="1525149324" sldId="544"/>
            <ac:spMk id="2" creationId="{A38BB570-084B-48A5-A8C1-184637433571}"/>
          </ac:spMkLst>
        </pc:spChg>
        <pc:spChg chg="mod">
          <ac:chgData name="" userId="fe0016649351fa83" providerId="LiveId" clId="{81786057-51BD-4C1F-A956-6E3027203A57}" dt="2023-05-15T02:18:31.567" v="3470" actId="27636"/>
          <ac:spMkLst>
            <pc:docMk/>
            <pc:sldMk cId="1525149324" sldId="544"/>
            <ac:spMk id="3" creationId="{06E5757C-BF75-421D-96F1-F3960A71995E}"/>
          </ac:spMkLst>
        </pc:spChg>
      </pc:sldChg>
      <pc:sldChg chg="modSp add">
        <pc:chgData name="" userId="fe0016649351fa83" providerId="LiveId" clId="{81786057-51BD-4C1F-A956-6E3027203A57}" dt="2023-05-15T05:44:37.635" v="3666" actId="14100"/>
        <pc:sldMkLst>
          <pc:docMk/>
          <pc:sldMk cId="1945216601" sldId="545"/>
        </pc:sldMkLst>
        <pc:spChg chg="mod">
          <ac:chgData name="" userId="fe0016649351fa83" providerId="LiveId" clId="{81786057-51BD-4C1F-A956-6E3027203A57}" dt="2023-05-15T05:43:27.854" v="3632"/>
          <ac:spMkLst>
            <pc:docMk/>
            <pc:sldMk cId="1945216601" sldId="545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5:44:23.068" v="3665" actId="6549"/>
          <ac:spMkLst>
            <pc:docMk/>
            <pc:sldMk cId="1945216601" sldId="545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5T05:44:12.039" v="3664" actId="20577"/>
          <ac:spMkLst>
            <pc:docMk/>
            <pc:sldMk cId="1945216601" sldId="545"/>
            <ac:spMk id="8" creationId="{1DF7385F-5B4E-4EBB-9D10-9BFD1A118CFE}"/>
          </ac:spMkLst>
        </pc:spChg>
        <pc:grpChg chg="mod">
          <ac:chgData name="" userId="fe0016649351fa83" providerId="LiveId" clId="{81786057-51BD-4C1F-A956-6E3027203A57}" dt="2023-05-15T05:44:37.635" v="3666" actId="14100"/>
          <ac:grpSpMkLst>
            <pc:docMk/>
            <pc:sldMk cId="1945216601" sldId="545"/>
            <ac:grpSpMk id="7" creationId="{00000000-0000-0000-0000-000000000000}"/>
          </ac:grpSpMkLst>
        </pc:grpChg>
      </pc:sldChg>
      <pc:sldChg chg="modSp add">
        <pc:chgData name="" userId="fe0016649351fa83" providerId="LiveId" clId="{81786057-51BD-4C1F-A956-6E3027203A57}" dt="2023-05-15T05:49:43.233" v="3705" actId="14100"/>
        <pc:sldMkLst>
          <pc:docMk/>
          <pc:sldMk cId="1015717535" sldId="546"/>
        </pc:sldMkLst>
        <pc:spChg chg="mod">
          <ac:chgData name="" userId="fe0016649351fa83" providerId="LiveId" clId="{81786057-51BD-4C1F-A956-6E3027203A57}" dt="2023-05-15T05:47:47.156" v="3668"/>
          <ac:spMkLst>
            <pc:docMk/>
            <pc:sldMk cId="1015717535" sldId="546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5:47:54.981" v="3671" actId="6549"/>
          <ac:spMkLst>
            <pc:docMk/>
            <pc:sldMk cId="1015717535" sldId="546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5T05:48:43.446" v="3703" actId="6549"/>
          <ac:spMkLst>
            <pc:docMk/>
            <pc:sldMk cId="1015717535" sldId="546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5T05:49:43.233" v="3705" actId="14100"/>
          <ac:spMkLst>
            <pc:docMk/>
            <pc:sldMk cId="1015717535" sldId="546"/>
            <ac:spMk id="5" creationId="{00000000-0000-0000-0000-000000000000}"/>
          </ac:spMkLst>
        </pc:spChg>
        <pc:spChg chg="mod">
          <ac:chgData name="" userId="fe0016649351fa83" providerId="LiveId" clId="{81786057-51BD-4C1F-A956-6E3027203A57}" dt="2023-05-15T05:49:37.090" v="3704" actId="14100"/>
          <ac:spMkLst>
            <pc:docMk/>
            <pc:sldMk cId="1015717535" sldId="546"/>
            <ac:spMk id="6" creationId="{00000000-0000-0000-0000-000000000000}"/>
          </ac:spMkLst>
        </pc:spChg>
        <pc:grpChg chg="mod">
          <ac:chgData name="" userId="fe0016649351fa83" providerId="LiveId" clId="{81786057-51BD-4C1F-A956-6E3027203A57}" dt="2023-05-15T05:48:21.069" v="3687"/>
          <ac:grpSpMkLst>
            <pc:docMk/>
            <pc:sldMk cId="1015717535" sldId="546"/>
            <ac:grpSpMk id="7" creationId="{00000000-0000-0000-0000-000000000000}"/>
          </ac:grpSpMkLst>
        </pc:grpChg>
      </pc:sldChg>
      <pc:sldChg chg="modSp add">
        <pc:chgData name="" userId="fe0016649351fa83" providerId="LiveId" clId="{81786057-51BD-4C1F-A956-6E3027203A57}" dt="2023-05-15T07:29:28.620" v="3791"/>
        <pc:sldMkLst>
          <pc:docMk/>
          <pc:sldMk cId="2174354270" sldId="547"/>
        </pc:sldMkLst>
        <pc:spChg chg="mod">
          <ac:chgData name="" userId="fe0016649351fa83" providerId="LiveId" clId="{81786057-51BD-4C1F-A956-6E3027203A57}" dt="2023-05-15T07:27:07.908" v="3763"/>
          <ac:spMkLst>
            <pc:docMk/>
            <pc:sldMk cId="2174354270" sldId="547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7:29:28.620" v="3791"/>
          <ac:spMkLst>
            <pc:docMk/>
            <pc:sldMk cId="2174354270" sldId="547"/>
            <ac:spMk id="4" creationId="{00000000-0000-0000-0000-000000000000}"/>
          </ac:spMkLst>
        </pc:spChg>
        <pc:grpChg chg="mod">
          <ac:chgData name="" userId="fe0016649351fa83" providerId="LiveId" clId="{81786057-51BD-4C1F-A956-6E3027203A57}" dt="2023-05-15T07:29:28.620" v="3791"/>
          <ac:grpSpMkLst>
            <pc:docMk/>
            <pc:sldMk cId="2174354270" sldId="547"/>
            <ac:grpSpMk id="8" creationId="{00000000-0000-0000-0000-000000000000}"/>
          </ac:grpSpMkLst>
        </pc:grpChg>
      </pc:sldChg>
      <pc:sldChg chg="modSp add">
        <pc:chgData name="" userId="fe0016649351fa83" providerId="LiveId" clId="{81786057-51BD-4C1F-A956-6E3027203A57}" dt="2023-05-15T07:41:11.954" v="3823"/>
        <pc:sldMkLst>
          <pc:docMk/>
          <pc:sldMk cId="2562318220" sldId="548"/>
        </pc:sldMkLst>
        <pc:spChg chg="mod">
          <ac:chgData name="" userId="fe0016649351fa83" providerId="LiveId" clId="{81786057-51BD-4C1F-A956-6E3027203A57}" dt="2023-05-15T07:40:11.504" v="3820"/>
          <ac:spMkLst>
            <pc:docMk/>
            <pc:sldMk cId="2562318220" sldId="548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7:41:11.954" v="3823"/>
          <ac:spMkLst>
            <pc:docMk/>
            <pc:sldMk cId="2562318220" sldId="548"/>
            <ac:spMk id="4" creationId="{00000000-0000-0000-0000-000000000000}"/>
          </ac:spMkLst>
        </pc:spChg>
        <pc:grpChg chg="mod">
          <ac:chgData name="" userId="fe0016649351fa83" providerId="LiveId" clId="{81786057-51BD-4C1F-A956-6E3027203A57}" dt="2023-05-15T07:41:11.954" v="3823"/>
          <ac:grpSpMkLst>
            <pc:docMk/>
            <pc:sldMk cId="2562318220" sldId="548"/>
            <ac:grpSpMk id="10" creationId="{00000000-0000-0000-0000-000000000000}"/>
          </ac:grpSpMkLst>
        </pc:grpChg>
      </pc:sldChg>
      <pc:sldChg chg="modSp add">
        <pc:chgData name="" userId="fe0016649351fa83" providerId="LiveId" clId="{81786057-51BD-4C1F-A956-6E3027203A57}" dt="2023-05-15T07:56:04.052" v="3859" actId="14100"/>
        <pc:sldMkLst>
          <pc:docMk/>
          <pc:sldMk cId="1396185219" sldId="549"/>
        </pc:sldMkLst>
        <pc:spChg chg="mod">
          <ac:chgData name="" userId="fe0016649351fa83" providerId="LiveId" clId="{81786057-51BD-4C1F-A956-6E3027203A57}" dt="2023-05-15T07:41:48.458" v="3852"/>
          <ac:spMkLst>
            <pc:docMk/>
            <pc:sldMk cId="1396185219" sldId="549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7:55:51.741" v="3856" actId="6549"/>
          <ac:spMkLst>
            <pc:docMk/>
            <pc:sldMk cId="1396185219" sldId="549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5T07:55:47.905" v="3855"/>
          <ac:spMkLst>
            <pc:docMk/>
            <pc:sldMk cId="1396185219" sldId="549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5T07:55:58.270" v="3857" actId="14100"/>
          <ac:spMkLst>
            <pc:docMk/>
            <pc:sldMk cId="1396185219" sldId="549"/>
            <ac:spMk id="5" creationId="{00000000-0000-0000-0000-000000000000}"/>
          </ac:spMkLst>
        </pc:spChg>
        <pc:spChg chg="mod">
          <ac:chgData name="" userId="fe0016649351fa83" providerId="LiveId" clId="{81786057-51BD-4C1F-A956-6E3027203A57}" dt="2023-05-15T07:56:04.052" v="3859" actId="14100"/>
          <ac:spMkLst>
            <pc:docMk/>
            <pc:sldMk cId="1396185219" sldId="549"/>
            <ac:spMk id="6" creationId="{00000000-0000-0000-0000-000000000000}"/>
          </ac:spMkLst>
        </pc:spChg>
        <pc:grpChg chg="mod">
          <ac:chgData name="" userId="fe0016649351fa83" providerId="LiveId" clId="{81786057-51BD-4C1F-A956-6E3027203A57}" dt="2023-05-15T07:55:47.905" v="3855"/>
          <ac:grpSpMkLst>
            <pc:docMk/>
            <pc:sldMk cId="1396185219" sldId="549"/>
            <ac:grpSpMk id="7" creationId="{00000000-0000-0000-0000-000000000000}"/>
          </ac:grpSpMkLst>
        </pc:grpChg>
      </pc:sldChg>
      <pc:sldChg chg="addSp delSp modSp add">
        <pc:chgData name="" userId="fe0016649351fa83" providerId="LiveId" clId="{81786057-51BD-4C1F-A956-6E3027203A57}" dt="2023-05-15T08:05:36.641" v="3917" actId="14100"/>
        <pc:sldMkLst>
          <pc:docMk/>
          <pc:sldMk cId="1262892367" sldId="550"/>
        </pc:sldMkLst>
        <pc:spChg chg="mod">
          <ac:chgData name="" userId="fe0016649351fa83" providerId="LiveId" clId="{81786057-51BD-4C1F-A956-6E3027203A57}" dt="2023-05-15T07:58:53.141" v="3885"/>
          <ac:spMkLst>
            <pc:docMk/>
            <pc:sldMk cId="1262892367" sldId="550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8:04:38.209" v="3904" actId="20577"/>
          <ac:spMkLst>
            <pc:docMk/>
            <pc:sldMk cId="1262892367" sldId="550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5T07:59:01.669" v="3887"/>
          <ac:spMkLst>
            <pc:docMk/>
            <pc:sldMk cId="1262892367" sldId="550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5T08:05:36.641" v="3917" actId="14100"/>
          <ac:spMkLst>
            <pc:docMk/>
            <pc:sldMk cId="1262892367" sldId="550"/>
            <ac:spMk id="6" creationId="{00000000-0000-0000-0000-000000000000}"/>
          </ac:spMkLst>
        </pc:spChg>
        <pc:spChg chg="add del mod">
          <ac:chgData name="" userId="fe0016649351fa83" providerId="LiveId" clId="{81786057-51BD-4C1F-A956-6E3027203A57}" dt="2023-05-15T08:05:03.644" v="3912"/>
          <ac:spMkLst>
            <pc:docMk/>
            <pc:sldMk cId="1262892367" sldId="550"/>
            <ac:spMk id="8" creationId="{E6644214-1863-4F9C-8A61-C8CCE02D10BA}"/>
          </ac:spMkLst>
        </pc:spChg>
        <pc:spChg chg="add mod">
          <ac:chgData name="" userId="fe0016649351fa83" providerId="LiveId" clId="{81786057-51BD-4C1F-A956-6E3027203A57}" dt="2023-05-15T08:05:27.233" v="3915" actId="14100"/>
          <ac:spMkLst>
            <pc:docMk/>
            <pc:sldMk cId="1262892367" sldId="550"/>
            <ac:spMk id="9" creationId="{A4A076B0-06ED-4261-B96C-C051A9A3C2AB}"/>
          </ac:spMkLst>
        </pc:spChg>
        <pc:grpChg chg="mod">
          <ac:chgData name="" userId="fe0016649351fa83" providerId="LiveId" clId="{81786057-51BD-4C1F-A956-6E3027203A57}" dt="2023-05-15T08:05:32.933" v="3916" actId="14100"/>
          <ac:grpSpMkLst>
            <pc:docMk/>
            <pc:sldMk cId="1262892367" sldId="550"/>
            <ac:grpSpMk id="7" creationId="{00000000-0000-0000-0000-000000000000}"/>
          </ac:grpSpMkLst>
        </pc:grpChg>
        <pc:picChg chg="del">
          <ac:chgData name="" userId="fe0016649351fa83" providerId="LiveId" clId="{81786057-51BD-4C1F-A956-6E3027203A57}" dt="2023-05-15T07:58:58.408" v="3886" actId="478"/>
          <ac:picMkLst>
            <pc:docMk/>
            <pc:sldMk cId="1262892367" sldId="550"/>
            <ac:picMk id="8194" creationId="{00000000-0000-0000-0000-000000000000}"/>
          </ac:picMkLst>
        </pc:picChg>
      </pc:sldChg>
      <pc:sldChg chg="addSp modSp add">
        <pc:chgData name="" userId="fe0016649351fa83" providerId="LiveId" clId="{81786057-51BD-4C1F-A956-6E3027203A57}" dt="2023-05-15T08:41:35.941" v="3978" actId="14100"/>
        <pc:sldMkLst>
          <pc:docMk/>
          <pc:sldMk cId="2172426778" sldId="551"/>
        </pc:sldMkLst>
        <pc:spChg chg="mod">
          <ac:chgData name="" userId="fe0016649351fa83" providerId="LiveId" clId="{81786057-51BD-4C1F-A956-6E3027203A57}" dt="2023-05-15T08:06:30.037" v="3948"/>
          <ac:spMkLst>
            <pc:docMk/>
            <pc:sldMk cId="2172426778" sldId="551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8:40:52.861" v="3971" actId="15"/>
          <ac:spMkLst>
            <pc:docMk/>
            <pc:sldMk cId="2172426778" sldId="551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5T08:40:47.895" v="3967" actId="6549"/>
          <ac:spMkLst>
            <pc:docMk/>
            <pc:sldMk cId="2172426778" sldId="551"/>
            <ac:spMk id="4" creationId="{00000000-0000-0000-0000-000000000000}"/>
          </ac:spMkLst>
        </pc:spChg>
        <pc:spChg chg="mod">
          <ac:chgData name="" userId="fe0016649351fa83" providerId="LiveId" clId="{81786057-51BD-4C1F-A956-6E3027203A57}" dt="2023-05-15T08:41:35.941" v="3978" actId="14100"/>
          <ac:spMkLst>
            <pc:docMk/>
            <pc:sldMk cId="2172426778" sldId="551"/>
            <ac:spMk id="6" creationId="{00000000-0000-0000-0000-000000000000}"/>
          </ac:spMkLst>
        </pc:spChg>
        <pc:spChg chg="add mod">
          <ac:chgData name="" userId="fe0016649351fa83" providerId="LiveId" clId="{81786057-51BD-4C1F-A956-6E3027203A57}" dt="2023-05-15T08:41:17.955" v="3975" actId="14100"/>
          <ac:spMkLst>
            <pc:docMk/>
            <pc:sldMk cId="2172426778" sldId="551"/>
            <ac:spMk id="8" creationId="{F8DD02AE-DFDC-412E-8DFA-5A0DCDD11056}"/>
          </ac:spMkLst>
        </pc:spChg>
        <pc:grpChg chg="mod">
          <ac:chgData name="" userId="fe0016649351fa83" providerId="LiveId" clId="{81786057-51BD-4C1F-A956-6E3027203A57}" dt="2023-05-15T08:41:27.633" v="3976" actId="14100"/>
          <ac:grpSpMkLst>
            <pc:docMk/>
            <pc:sldMk cId="2172426778" sldId="551"/>
            <ac:grpSpMk id="7" creationId="{00000000-0000-0000-0000-000000000000}"/>
          </ac:grpSpMkLst>
        </pc:grpChg>
      </pc:sldChg>
      <pc:sldChg chg="addSp modSp add">
        <pc:chgData name="" userId="fe0016649351fa83" providerId="LiveId" clId="{81786057-51BD-4C1F-A956-6E3027203A57}" dt="2023-05-16T02:14:10.833" v="4312"/>
        <pc:sldMkLst>
          <pc:docMk/>
          <pc:sldMk cId="166038248" sldId="552"/>
        </pc:sldMkLst>
        <pc:spChg chg="mod">
          <ac:chgData name="" userId="fe0016649351fa83" providerId="LiveId" clId="{81786057-51BD-4C1F-A956-6E3027203A57}" dt="2023-05-16T02:14:10.833" v="4312"/>
          <ac:spMkLst>
            <pc:docMk/>
            <pc:sldMk cId="166038248" sldId="552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8:46:33.172" v="3980" actId="6549"/>
          <ac:spMkLst>
            <pc:docMk/>
            <pc:sldMk cId="166038248" sldId="552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5T08:47:28.078" v="3998" actId="1076"/>
          <ac:spMkLst>
            <pc:docMk/>
            <pc:sldMk cId="166038248" sldId="552"/>
            <ac:spMk id="4" creationId="{00000000-0000-0000-0000-000000000000}"/>
          </ac:spMkLst>
        </pc:spChg>
        <pc:spChg chg="add mod">
          <ac:chgData name="" userId="fe0016649351fa83" providerId="LiveId" clId="{81786057-51BD-4C1F-A956-6E3027203A57}" dt="2023-05-15T08:47:02.710" v="3986" actId="1076"/>
          <ac:spMkLst>
            <pc:docMk/>
            <pc:sldMk cId="166038248" sldId="552"/>
            <ac:spMk id="5" creationId="{F77879C4-E1AC-44CD-AB2F-275D5EC11DF1}"/>
          </ac:spMkLst>
        </pc:spChg>
      </pc:sldChg>
      <pc:sldChg chg="addSp modSp add">
        <pc:chgData name="" userId="fe0016649351fa83" providerId="LiveId" clId="{81786057-51BD-4C1F-A956-6E3027203A57}" dt="2023-05-16T02:14:15.229" v="4313"/>
        <pc:sldMkLst>
          <pc:docMk/>
          <pc:sldMk cId="2055748460" sldId="553"/>
        </pc:sldMkLst>
        <pc:spChg chg="mod">
          <ac:chgData name="" userId="fe0016649351fa83" providerId="LiveId" clId="{81786057-51BD-4C1F-A956-6E3027203A57}" dt="2023-05-16T02:14:15.229" v="4313"/>
          <ac:spMkLst>
            <pc:docMk/>
            <pc:sldMk cId="2055748460" sldId="553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8:52:38.637" v="4028" actId="1076"/>
          <ac:spMkLst>
            <pc:docMk/>
            <pc:sldMk cId="2055748460" sldId="553"/>
            <ac:spMk id="4" creationId="{00000000-0000-0000-0000-000000000000}"/>
          </ac:spMkLst>
        </pc:spChg>
        <pc:spChg chg="add mod">
          <ac:chgData name="" userId="fe0016649351fa83" providerId="LiveId" clId="{81786057-51BD-4C1F-A956-6E3027203A57}" dt="2023-05-15T08:52:55.110" v="4030" actId="1035"/>
          <ac:spMkLst>
            <pc:docMk/>
            <pc:sldMk cId="2055748460" sldId="553"/>
            <ac:spMk id="5" creationId="{18960E18-873B-4655-9FB8-61BCA3CDD5A6}"/>
          </ac:spMkLst>
        </pc:spChg>
      </pc:sldChg>
      <pc:sldChg chg="addSp delSp modSp add">
        <pc:chgData name="" userId="fe0016649351fa83" providerId="LiveId" clId="{81786057-51BD-4C1F-A956-6E3027203A57}" dt="2023-05-16T02:14:18.222" v="4314"/>
        <pc:sldMkLst>
          <pc:docMk/>
          <pc:sldMk cId="3030474974" sldId="554"/>
        </pc:sldMkLst>
        <pc:spChg chg="mod">
          <ac:chgData name="" userId="fe0016649351fa83" providerId="LiveId" clId="{81786057-51BD-4C1F-A956-6E3027203A57}" dt="2023-05-16T02:14:18.222" v="4314"/>
          <ac:spMkLst>
            <pc:docMk/>
            <pc:sldMk cId="3030474974" sldId="554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8:57:43.320" v="4053" actId="6549"/>
          <ac:spMkLst>
            <pc:docMk/>
            <pc:sldMk cId="3030474974" sldId="554"/>
            <ac:spMk id="3" creationId="{00000000-0000-0000-0000-000000000000}"/>
          </ac:spMkLst>
        </pc:spChg>
        <pc:spChg chg="add del mod">
          <ac:chgData name="" userId="fe0016649351fa83" providerId="LiveId" clId="{81786057-51BD-4C1F-A956-6E3027203A57}" dt="2023-05-15T08:58:43.257" v="4086" actId="1035"/>
          <ac:spMkLst>
            <pc:docMk/>
            <pc:sldMk cId="3030474974" sldId="554"/>
            <ac:spMk id="4" creationId="{00000000-0000-0000-0000-000000000000}"/>
          </ac:spMkLst>
        </pc:spChg>
        <pc:spChg chg="add mod">
          <ac:chgData name="" userId="fe0016649351fa83" providerId="LiveId" clId="{81786057-51BD-4C1F-A956-6E3027203A57}" dt="2023-05-15T08:58:31.829" v="4072" actId="20577"/>
          <ac:spMkLst>
            <pc:docMk/>
            <pc:sldMk cId="3030474974" sldId="554"/>
            <ac:spMk id="5" creationId="{C14C5C3A-72A0-4BE7-AFFF-094F53E770FE}"/>
          </ac:spMkLst>
        </pc:spChg>
      </pc:sldChg>
      <pc:sldChg chg="addSp modSp add">
        <pc:chgData name="" userId="fe0016649351fa83" providerId="LiveId" clId="{81786057-51BD-4C1F-A956-6E3027203A57}" dt="2023-05-16T02:14:21.036" v="4315"/>
        <pc:sldMkLst>
          <pc:docMk/>
          <pc:sldMk cId="1075037918" sldId="555"/>
        </pc:sldMkLst>
        <pc:spChg chg="mod">
          <ac:chgData name="" userId="fe0016649351fa83" providerId="LiveId" clId="{81786057-51BD-4C1F-A956-6E3027203A57}" dt="2023-05-16T02:14:21.036" v="4315"/>
          <ac:spMkLst>
            <pc:docMk/>
            <pc:sldMk cId="1075037918" sldId="555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9:04:35.460" v="4124" actId="20577"/>
          <ac:spMkLst>
            <pc:docMk/>
            <pc:sldMk cId="1075037918" sldId="555"/>
            <ac:spMk id="4" creationId="{00000000-0000-0000-0000-000000000000}"/>
          </ac:spMkLst>
        </pc:spChg>
        <pc:spChg chg="add mod">
          <ac:chgData name="" userId="fe0016649351fa83" providerId="LiveId" clId="{81786057-51BD-4C1F-A956-6E3027203A57}" dt="2023-05-15T09:04:24.140" v="4108" actId="1036"/>
          <ac:spMkLst>
            <pc:docMk/>
            <pc:sldMk cId="1075037918" sldId="555"/>
            <ac:spMk id="5" creationId="{EC1788C2-349A-437F-AF83-E631D67E89BC}"/>
          </ac:spMkLst>
        </pc:spChg>
      </pc:sldChg>
      <pc:sldChg chg="addSp delSp modSp add">
        <pc:chgData name="" userId="fe0016649351fa83" providerId="LiveId" clId="{81786057-51BD-4C1F-A956-6E3027203A57}" dt="2023-05-16T02:14:23.575" v="4316"/>
        <pc:sldMkLst>
          <pc:docMk/>
          <pc:sldMk cId="2071369761" sldId="556"/>
        </pc:sldMkLst>
        <pc:spChg chg="mod">
          <ac:chgData name="" userId="fe0016649351fa83" providerId="LiveId" clId="{81786057-51BD-4C1F-A956-6E3027203A57}" dt="2023-05-16T02:14:23.575" v="4316"/>
          <ac:spMkLst>
            <pc:docMk/>
            <pc:sldMk cId="2071369761" sldId="556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9:08:07.708" v="4156" actId="14100"/>
          <ac:spMkLst>
            <pc:docMk/>
            <pc:sldMk cId="2071369761" sldId="556"/>
            <ac:spMk id="4" creationId="{00000000-0000-0000-0000-000000000000}"/>
          </ac:spMkLst>
        </pc:spChg>
        <pc:spChg chg="add del mod">
          <ac:chgData name="" userId="fe0016649351fa83" providerId="LiveId" clId="{81786057-51BD-4C1F-A956-6E3027203A57}" dt="2023-05-15T09:07:39.403" v="4147"/>
          <ac:spMkLst>
            <pc:docMk/>
            <pc:sldMk cId="2071369761" sldId="556"/>
            <ac:spMk id="5" creationId="{058F62A1-47E4-4F14-A62B-1DA7964E201F}"/>
          </ac:spMkLst>
        </pc:spChg>
        <pc:spChg chg="add mod">
          <ac:chgData name="" userId="fe0016649351fa83" providerId="LiveId" clId="{81786057-51BD-4C1F-A956-6E3027203A57}" dt="2023-05-15T09:07:55.906" v="4151" actId="1076"/>
          <ac:spMkLst>
            <pc:docMk/>
            <pc:sldMk cId="2071369761" sldId="556"/>
            <ac:spMk id="6" creationId="{1C784DC1-C6D0-4E2C-BEB0-87EDA50DAC22}"/>
          </ac:spMkLst>
        </pc:spChg>
      </pc:sldChg>
      <pc:sldChg chg="addSp modSp add">
        <pc:chgData name="" userId="fe0016649351fa83" providerId="LiveId" clId="{81786057-51BD-4C1F-A956-6E3027203A57}" dt="2023-05-16T02:14:27.050" v="4317"/>
        <pc:sldMkLst>
          <pc:docMk/>
          <pc:sldMk cId="2839892276" sldId="557"/>
        </pc:sldMkLst>
        <pc:spChg chg="mod">
          <ac:chgData name="" userId="fe0016649351fa83" providerId="LiveId" clId="{81786057-51BD-4C1F-A956-6E3027203A57}" dt="2023-05-16T02:14:27.050" v="4317"/>
          <ac:spMkLst>
            <pc:docMk/>
            <pc:sldMk cId="2839892276" sldId="557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9:15:28.752" v="4172" actId="20577"/>
          <ac:spMkLst>
            <pc:docMk/>
            <pc:sldMk cId="2839892276" sldId="557"/>
            <ac:spMk id="4" creationId="{00000000-0000-0000-0000-000000000000}"/>
          </ac:spMkLst>
        </pc:spChg>
        <pc:spChg chg="add mod">
          <ac:chgData name="" userId="fe0016649351fa83" providerId="LiveId" clId="{81786057-51BD-4C1F-A956-6E3027203A57}" dt="2023-05-15T09:16:20.030" v="4186" actId="1036"/>
          <ac:spMkLst>
            <pc:docMk/>
            <pc:sldMk cId="2839892276" sldId="557"/>
            <ac:spMk id="5" creationId="{07CB9C42-2085-4F3D-AE06-CE3EDC033E0F}"/>
          </ac:spMkLst>
        </pc:spChg>
      </pc:sldChg>
      <pc:sldChg chg="addSp delSp modSp add">
        <pc:chgData name="" userId="fe0016649351fa83" providerId="LiveId" clId="{81786057-51BD-4C1F-A956-6E3027203A57}" dt="2023-05-16T02:14:30.282" v="4318"/>
        <pc:sldMkLst>
          <pc:docMk/>
          <pc:sldMk cId="1187167917" sldId="558"/>
        </pc:sldMkLst>
        <pc:spChg chg="mod">
          <ac:chgData name="" userId="fe0016649351fa83" providerId="LiveId" clId="{81786057-51BD-4C1F-A956-6E3027203A57}" dt="2023-05-16T02:14:30.282" v="4318"/>
          <ac:spMkLst>
            <pc:docMk/>
            <pc:sldMk cId="1187167917" sldId="558"/>
            <ac:spMk id="2" creationId="{00000000-0000-0000-0000-000000000000}"/>
          </ac:spMkLst>
        </pc:spChg>
        <pc:spChg chg="mod">
          <ac:chgData name="" userId="fe0016649351fa83" providerId="LiveId" clId="{81786057-51BD-4C1F-A956-6E3027203A57}" dt="2023-05-15T09:38:53.811" v="4192"/>
          <ac:spMkLst>
            <pc:docMk/>
            <pc:sldMk cId="1187167917" sldId="558"/>
            <ac:spMk id="3" creationId="{00000000-0000-0000-0000-000000000000}"/>
          </ac:spMkLst>
        </pc:spChg>
        <pc:spChg chg="mod">
          <ac:chgData name="" userId="fe0016649351fa83" providerId="LiveId" clId="{81786057-51BD-4C1F-A956-6E3027203A57}" dt="2023-05-15T09:39:09.442" v="4212" actId="20577"/>
          <ac:spMkLst>
            <pc:docMk/>
            <pc:sldMk cId="1187167917" sldId="558"/>
            <ac:spMk id="4" creationId="{00000000-0000-0000-0000-000000000000}"/>
          </ac:spMkLst>
        </pc:spChg>
        <pc:spChg chg="add del mod">
          <ac:chgData name="" userId="fe0016649351fa83" providerId="LiveId" clId="{81786057-51BD-4C1F-A956-6E3027203A57}" dt="2023-05-15T09:38:59.576" v="4196"/>
          <ac:spMkLst>
            <pc:docMk/>
            <pc:sldMk cId="1187167917" sldId="558"/>
            <ac:spMk id="5" creationId="{ECC9E2C4-0A2C-4ACA-A939-B03AA338BA88}"/>
          </ac:spMkLst>
        </pc:spChg>
        <pc:spChg chg="add mod">
          <ac:chgData name="" userId="fe0016649351fa83" providerId="LiveId" clId="{81786057-51BD-4C1F-A956-6E3027203A57}" dt="2023-05-15T09:39:27.314" v="4215" actId="1076"/>
          <ac:spMkLst>
            <pc:docMk/>
            <pc:sldMk cId="1187167917" sldId="558"/>
            <ac:spMk id="6" creationId="{87149095-317F-4A30-B158-ABCF1FFD71B4}"/>
          </ac:spMkLst>
        </pc:spChg>
      </pc:sldChg>
      <pc:sldChg chg="modSp add ord">
        <pc:chgData name="" userId="fe0016649351fa83" providerId="LiveId" clId="{81786057-51BD-4C1F-A956-6E3027203A57}" dt="2023-05-15T09:45:43.894" v="4238"/>
        <pc:sldMkLst>
          <pc:docMk/>
          <pc:sldMk cId="2983243035" sldId="559"/>
        </pc:sldMkLst>
        <pc:spChg chg="mod">
          <ac:chgData name="" userId="fe0016649351fa83" providerId="LiveId" clId="{81786057-51BD-4C1F-A956-6E3027203A57}" dt="2023-05-15T09:45:43.894" v="4238"/>
          <ac:spMkLst>
            <pc:docMk/>
            <pc:sldMk cId="2983243035" sldId="559"/>
            <ac:spMk id="3" creationId="{03EE073F-0458-410F-8335-72F35C376C56}"/>
          </ac:spMkLst>
        </pc:spChg>
      </pc:sldChg>
      <pc:sldChg chg="addSp modSp add">
        <pc:chgData name="" userId="fe0016649351fa83" providerId="LiveId" clId="{81786057-51BD-4C1F-A956-6E3027203A57}" dt="2023-05-16T02:14:42.634" v="4320"/>
        <pc:sldMkLst>
          <pc:docMk/>
          <pc:sldMk cId="3365866871" sldId="560"/>
        </pc:sldMkLst>
        <pc:spChg chg="mod">
          <ac:chgData name="" userId="fe0016649351fa83" providerId="LiveId" clId="{81786057-51BD-4C1F-A956-6E3027203A57}" dt="2023-05-16T02:14:42.634" v="4320"/>
          <ac:spMkLst>
            <pc:docMk/>
            <pc:sldMk cId="3365866871" sldId="560"/>
            <ac:spMk id="2" creationId="{CA8839CB-2816-412C-9881-79D44A0BB6F1}"/>
          </ac:spMkLst>
        </pc:spChg>
        <pc:spChg chg="mod">
          <ac:chgData name="" userId="fe0016649351fa83" providerId="LiveId" clId="{81786057-51BD-4C1F-A956-6E3027203A57}" dt="2023-05-16T01:20:11.933" v="4262" actId="20577"/>
          <ac:spMkLst>
            <pc:docMk/>
            <pc:sldMk cId="3365866871" sldId="560"/>
            <ac:spMk id="3" creationId="{25135E5D-3EF5-4CF8-865F-435E20E6F797}"/>
          </ac:spMkLst>
        </pc:spChg>
        <pc:spChg chg="add mod">
          <ac:chgData name="" userId="fe0016649351fa83" providerId="LiveId" clId="{81786057-51BD-4C1F-A956-6E3027203A57}" dt="2023-05-16T01:20:05.158" v="4253" actId="1076"/>
          <ac:spMkLst>
            <pc:docMk/>
            <pc:sldMk cId="3365866871" sldId="560"/>
            <ac:spMk id="4" creationId="{CC0810ED-ED69-4FAF-AFF0-C17384BCDCB2}"/>
          </ac:spMkLst>
        </pc:spChg>
      </pc:sldChg>
      <pc:sldChg chg="addSp delSp modSp add">
        <pc:chgData name="" userId="fe0016649351fa83" providerId="LiveId" clId="{81786057-51BD-4C1F-A956-6E3027203A57}" dt="2023-05-16T02:15:34.176" v="4329" actId="20577"/>
        <pc:sldMkLst>
          <pc:docMk/>
          <pc:sldMk cId="2483526559" sldId="561"/>
        </pc:sldMkLst>
        <pc:spChg chg="mod">
          <ac:chgData name="" userId="fe0016649351fa83" providerId="LiveId" clId="{81786057-51BD-4C1F-A956-6E3027203A57}" dt="2023-05-16T02:14:48.286" v="4321"/>
          <ac:spMkLst>
            <pc:docMk/>
            <pc:sldMk cId="2483526559" sldId="561"/>
            <ac:spMk id="2" creationId="{2B590327-FAA4-4FB9-B14F-B7F9D86DCA6B}"/>
          </ac:spMkLst>
        </pc:spChg>
        <pc:spChg chg="add del mod">
          <ac:chgData name="" userId="fe0016649351fa83" providerId="LiveId" clId="{81786057-51BD-4C1F-A956-6E3027203A57}" dt="2023-05-16T02:07:51.489" v="4290" actId="478"/>
          <ac:spMkLst>
            <pc:docMk/>
            <pc:sldMk cId="2483526559" sldId="561"/>
            <ac:spMk id="3" creationId="{7D1CB4D7-C9F5-4953-8C91-BD7917ED7E5B}"/>
          </ac:spMkLst>
        </pc:spChg>
        <pc:spChg chg="add del mod">
          <ac:chgData name="" userId="fe0016649351fa83" providerId="LiveId" clId="{81786057-51BD-4C1F-A956-6E3027203A57}" dt="2023-05-16T02:10:51.944" v="4291" actId="478"/>
          <ac:spMkLst>
            <pc:docMk/>
            <pc:sldMk cId="2483526559" sldId="561"/>
            <ac:spMk id="4" creationId="{2543FAE8-B02F-4707-B6A4-D4D0DB3EE9C0}"/>
          </ac:spMkLst>
        </pc:spChg>
        <pc:spChg chg="add mod">
          <ac:chgData name="" userId="fe0016649351fa83" providerId="LiveId" clId="{81786057-51BD-4C1F-A956-6E3027203A57}" dt="2023-05-16T02:15:34.176" v="4329" actId="20577"/>
          <ac:spMkLst>
            <pc:docMk/>
            <pc:sldMk cId="2483526559" sldId="561"/>
            <ac:spMk id="5" creationId="{D76978A9-DD88-403F-8357-67C0000FEE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838F1-88CD-4AAA-90D6-E95D95E5475F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35A5-98A8-4652-B97B-B96B3803FA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19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C35A5-98A8-4652-B97B-B96B3803FA4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8C632817-EACB-4997-BE0D-9F985D06B0B6}" type="datetimeFigureOut">
              <a:rPr lang="zh-TW" altLang="en-US" smtClean="0"/>
              <a:pPr/>
              <a:t>2024/7/18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矩形 6"/>
          <p:cNvSpPr/>
          <p:nvPr userDrawn="1"/>
        </p:nvSpPr>
        <p:spPr>
          <a:xfrm flipV="1">
            <a:off x="467544" y="1151032"/>
            <a:ext cx="7823588" cy="457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632817-EACB-4997-BE0D-9F985D06B0B6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F47FFD8-3CDB-4179-B3E5-9DED21E6968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mlvkVTo-cV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06108B2B-AD4A-4F2C-B260-38C18EB2F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624" y="3806552"/>
            <a:ext cx="6953200" cy="990600"/>
          </a:xfrm>
        </p:spPr>
        <p:txBody>
          <a:bodyPr>
            <a:normAutofit/>
          </a:bodyPr>
          <a:lstStyle/>
          <a:p>
            <a:pPr algn="l"/>
            <a:r>
              <a:rPr lang="en-US" altLang="zh-TW" sz="5000" dirty="0"/>
              <a:t>C#</a:t>
            </a:r>
            <a:r>
              <a:rPr lang="zh-TW" altLang="en-US" sz="5000" dirty="0"/>
              <a:t> </a:t>
            </a:r>
            <a:r>
              <a:rPr lang="en-US" altLang="zh-TW" sz="5000" dirty="0"/>
              <a:t>CH5 </a:t>
            </a:r>
            <a:r>
              <a:rPr lang="zh-TW" altLang="en-US" sz="5000" dirty="0"/>
              <a:t> </a:t>
            </a:r>
            <a:r>
              <a:rPr lang="en-US" altLang="zh-TW" sz="5000" dirty="0"/>
              <a:t>Array </a:t>
            </a:r>
            <a:r>
              <a:rPr lang="zh-TW" altLang="en-US" sz="5000" dirty="0"/>
              <a:t>陣列</a:t>
            </a:r>
            <a:endParaRPr lang="zh-TW" altLang="en-US" sz="3000" dirty="0"/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BB2F04FC-9EB7-41D6-87D9-180563489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664" y="5013176"/>
            <a:ext cx="6552728" cy="720080"/>
          </a:xfrm>
        </p:spPr>
        <p:txBody>
          <a:bodyPr>
            <a:normAutofit/>
          </a:bodyPr>
          <a:lstStyle/>
          <a:p>
            <a:pPr algn="r"/>
            <a:endParaRPr lang="en-US" altLang="zh-TW" sz="1800" dirty="0">
              <a:latin typeface="+mj-ea"/>
              <a:ea typeface="+mj-ea"/>
            </a:endParaRPr>
          </a:p>
          <a:p>
            <a:pPr algn="r"/>
            <a:r>
              <a:rPr lang="en-US" altLang="zh-TW" sz="1800" dirty="0">
                <a:latin typeface="+mj-ea"/>
                <a:ea typeface="+mj-ea"/>
              </a:rPr>
              <a:t>2024/07/24</a:t>
            </a:r>
            <a:endParaRPr lang="zh-TW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509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參考程式：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FE61FDB-C9AF-EBB2-80A7-1F4EDAC3A086}"/>
              </a:ext>
            </a:extLst>
          </p:cNvPr>
          <p:cNvSpPr txBox="1"/>
          <p:nvPr/>
        </p:nvSpPr>
        <p:spPr>
          <a:xfrm>
            <a:off x="1745515" y="1650132"/>
            <a:ext cx="9217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 Here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3949188-CB98-788F-67CA-9711729543BF}"/>
              </a:ext>
            </a:extLst>
          </p:cNvPr>
          <p:cNvSpPr/>
          <p:nvPr/>
        </p:nvSpPr>
        <p:spPr>
          <a:xfrm>
            <a:off x="179512" y="202166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7229AFD-1540-6F13-8A87-6918FFCBEE4F}"/>
              </a:ext>
            </a:extLst>
          </p:cNvPr>
          <p:cNvSpPr/>
          <p:nvPr/>
        </p:nvSpPr>
        <p:spPr>
          <a:xfrm>
            <a:off x="179512" y="2667406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迴圈賦值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3C024E8-2C86-62F2-582E-249BD213DBD4}"/>
              </a:ext>
            </a:extLst>
          </p:cNvPr>
          <p:cNvSpPr/>
          <p:nvPr/>
        </p:nvSpPr>
        <p:spPr>
          <a:xfrm>
            <a:off x="179512" y="3560872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A313F8-8E64-E8A6-E6AC-A150348460C4}"/>
              </a:ext>
            </a:extLst>
          </p:cNvPr>
          <p:cNvSpPr/>
          <p:nvPr/>
        </p:nvSpPr>
        <p:spPr>
          <a:xfrm>
            <a:off x="179512" y="474541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迴圈讀取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F330601-E633-729B-CD5F-0E7F2D9DC8BB}"/>
              </a:ext>
            </a:extLst>
          </p:cNvPr>
          <p:cNvSpPr/>
          <p:nvPr/>
        </p:nvSpPr>
        <p:spPr>
          <a:xfrm>
            <a:off x="179512" y="5373625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輸出數值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例題</a:t>
            </a:r>
            <a:r>
              <a:rPr lang="en-US" altLang="zh-TW" dirty="0"/>
              <a:t>5.3-</a:t>
            </a:r>
            <a:r>
              <a:rPr lang="zh-TW" altLang="en-US" dirty="0"/>
              <a:t>搜尋問題：輸入</a:t>
            </a:r>
            <a:r>
              <a:rPr lang="en-US" altLang="zh-TW" dirty="0"/>
              <a:t>10</a:t>
            </a:r>
            <a:r>
              <a:rPr lang="zh-TW" altLang="en-US" dirty="0"/>
              <a:t>個數字至</a:t>
            </a:r>
            <a:r>
              <a:rPr lang="en-US" altLang="zh-TW" dirty="0"/>
              <a:t>A[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，再輸入</a:t>
            </a:r>
            <a:r>
              <a:rPr lang="en-US" altLang="zh-TW" dirty="0"/>
              <a:t>x</a:t>
            </a:r>
            <a:r>
              <a:rPr lang="zh-TW" altLang="en-US" dirty="0"/>
              <a:t>，判斷</a:t>
            </a:r>
            <a:r>
              <a:rPr lang="en-US" altLang="zh-TW" dirty="0"/>
              <a:t>x</a:t>
            </a:r>
            <a:r>
              <a:rPr lang="zh-TW" altLang="en-US" dirty="0"/>
              <a:t>是否存在於</a:t>
            </a:r>
            <a:r>
              <a:rPr lang="en-US" altLang="zh-TW" dirty="0"/>
              <a:t>A</a:t>
            </a:r>
            <a:r>
              <a:rPr lang="zh-TW" altLang="en-US" dirty="0"/>
              <a:t>陣列中，如果存在，輸出所在的註標</a:t>
            </a:r>
            <a:r>
              <a:rPr lang="en-US" altLang="zh-TW" dirty="0"/>
              <a:t>(</a:t>
            </a:r>
            <a:r>
              <a:rPr lang="zh-TW" altLang="en-US" dirty="0"/>
              <a:t>索引</a:t>
            </a:r>
            <a:r>
              <a:rPr lang="en-US" altLang="zh-TW" dirty="0"/>
              <a:t>)</a:t>
            </a:r>
            <a:r>
              <a:rPr lang="zh-TW" altLang="en-US" dirty="0"/>
              <a:t>值，若不存在，則告知不存在。</a:t>
            </a:r>
            <a:endParaRPr lang="en-US" altLang="zh-TW" dirty="0"/>
          </a:p>
          <a:p>
            <a:r>
              <a:rPr lang="zh-TW" altLang="en-US" dirty="0"/>
              <a:t>流程圖：</a:t>
            </a:r>
          </a:p>
        </p:txBody>
      </p:sp>
      <p:pic>
        <p:nvPicPr>
          <p:cNvPr id="3074" name="Picture 2" descr="D:\MyDocs\Python講義\11\5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5256584" cy="409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參考程式：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0393CAC-C730-5572-D913-33ADCF79C630}"/>
              </a:ext>
            </a:extLst>
          </p:cNvPr>
          <p:cNvSpPr txBox="1"/>
          <p:nvPr/>
        </p:nvSpPr>
        <p:spPr>
          <a:xfrm>
            <a:off x="1745515" y="1650132"/>
            <a:ext cx="9217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 Here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1F64A62D-2EB7-4B7D-AF98-88882C521982}"/>
              </a:ext>
            </a:extLst>
          </p:cNvPr>
          <p:cNvSpPr/>
          <p:nvPr/>
        </p:nvSpPr>
        <p:spPr>
          <a:xfrm>
            <a:off x="179512" y="202166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CBD7C92-A2D9-4A21-76C0-9E64A4C34F50}"/>
              </a:ext>
            </a:extLst>
          </p:cNvPr>
          <p:cNvSpPr/>
          <p:nvPr/>
        </p:nvSpPr>
        <p:spPr>
          <a:xfrm>
            <a:off x="179512" y="2667406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迴圈賦值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BCE775D-C135-A00F-4834-7B9D43B207EC}"/>
              </a:ext>
            </a:extLst>
          </p:cNvPr>
          <p:cNvSpPr/>
          <p:nvPr/>
        </p:nvSpPr>
        <p:spPr>
          <a:xfrm>
            <a:off x="179512" y="3560872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69EF0B5-8EFE-C2C7-8277-9AB6848AEA02}"/>
              </a:ext>
            </a:extLst>
          </p:cNvPr>
          <p:cNvSpPr/>
          <p:nvPr/>
        </p:nvSpPr>
        <p:spPr>
          <a:xfrm>
            <a:off x="179512" y="474541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迴圈讀取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29B89C0-5720-99F3-4FFD-6D7FBA256CE7}"/>
              </a:ext>
            </a:extLst>
          </p:cNvPr>
          <p:cNvSpPr/>
          <p:nvPr/>
        </p:nvSpPr>
        <p:spPr>
          <a:xfrm>
            <a:off x="179512" y="5373625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輸出數值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二維陣列：使用兩個註標來宣告並使用陣列。</a:t>
            </a:r>
            <a:endParaRPr lang="en-US" altLang="zh-TW" dirty="0"/>
          </a:p>
          <a:p>
            <a:r>
              <a:rPr lang="zh-TW" altLang="en-US" dirty="0"/>
              <a:t>宣告並指定初值：</a:t>
            </a:r>
          </a:p>
        </p:txBody>
      </p:sp>
      <p:graphicFrame>
        <p:nvGraphicFramePr>
          <p:cNvPr id="4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681"/>
              </p:ext>
            </p:extLst>
          </p:nvPr>
        </p:nvGraphicFramePr>
        <p:xfrm>
          <a:off x="2771873" y="4133547"/>
          <a:ext cx="4176391" cy="2031757"/>
        </p:xfrm>
        <a:graphic>
          <a:graphicData uri="http://schemas.openxmlformats.org/drawingml/2006/table">
            <a:tbl>
              <a:tblPr/>
              <a:tblGrid>
                <a:gridCol w="53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9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marT="45733" marB="4573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    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    1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    2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     3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</a:p>
                  </a:txBody>
                  <a:tcPr marT="45733" marB="45733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0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1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A[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2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][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3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]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AutoShape 104"/>
          <p:cNvSpPr>
            <a:spLocks/>
          </p:cNvSpPr>
          <p:nvPr/>
        </p:nvSpPr>
        <p:spPr bwMode="auto">
          <a:xfrm>
            <a:off x="2627486" y="4583882"/>
            <a:ext cx="215900" cy="1441450"/>
          </a:xfrm>
          <a:prstGeom prst="leftBrace">
            <a:avLst>
              <a:gd name="adj1" fmla="val 556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" name="AutoShape 105"/>
          <p:cNvSpPr>
            <a:spLocks/>
          </p:cNvSpPr>
          <p:nvPr/>
        </p:nvSpPr>
        <p:spPr bwMode="auto">
          <a:xfrm rot="5400000">
            <a:off x="5148040" y="2640161"/>
            <a:ext cx="215900" cy="2663825"/>
          </a:xfrm>
          <a:prstGeom prst="leftBrace">
            <a:avLst>
              <a:gd name="adj1" fmla="val 102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" name="Text Box 106"/>
          <p:cNvSpPr txBox="1">
            <a:spLocks noChangeArrowheads="1"/>
          </p:cNvSpPr>
          <p:nvPr/>
        </p:nvSpPr>
        <p:spPr bwMode="auto">
          <a:xfrm>
            <a:off x="4787677" y="3503762"/>
            <a:ext cx="10810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hlink"/>
                </a:solidFill>
              </a:rPr>
              <a:t>column</a:t>
            </a:r>
          </a:p>
        </p:txBody>
      </p:sp>
      <p:sp>
        <p:nvSpPr>
          <p:cNvPr id="8" name="Text Box 107"/>
          <p:cNvSpPr txBox="1">
            <a:spLocks noChangeArrowheads="1"/>
          </p:cNvSpPr>
          <p:nvPr/>
        </p:nvSpPr>
        <p:spPr bwMode="auto">
          <a:xfrm>
            <a:off x="1979786" y="5088707"/>
            <a:ext cx="64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chemeClr val="hlink"/>
                </a:solidFill>
              </a:rPr>
              <a:t>row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27584" y="2492896"/>
            <a:ext cx="734481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int[ , ] A = new int[3,4];</a:t>
            </a:r>
            <a:endParaRPr lang="zh-TW" alt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AutoShape 105"/>
          <p:cNvSpPr>
            <a:spLocks/>
          </p:cNvSpPr>
          <p:nvPr/>
        </p:nvSpPr>
        <p:spPr bwMode="auto">
          <a:xfrm rot="5400000" flipH="1">
            <a:off x="3293689" y="1501580"/>
            <a:ext cx="216148" cy="3060553"/>
          </a:xfrm>
          <a:prstGeom prst="leftBrace">
            <a:avLst>
              <a:gd name="adj1" fmla="val 102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2" name="AutoShape 105"/>
          <p:cNvSpPr>
            <a:spLocks/>
          </p:cNvSpPr>
          <p:nvPr/>
        </p:nvSpPr>
        <p:spPr bwMode="auto">
          <a:xfrm rot="5400000" flipH="1">
            <a:off x="6390097" y="1789676"/>
            <a:ext cx="216148" cy="2484361"/>
          </a:xfrm>
          <a:prstGeom prst="leftBrace">
            <a:avLst>
              <a:gd name="adj1" fmla="val 1028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14" name="弧形接點 13"/>
          <p:cNvCxnSpPr>
            <a:stCxn id="11" idx="1"/>
            <a:endCxn id="7" idx="1"/>
          </p:cNvCxnSpPr>
          <p:nvPr/>
        </p:nvCxnSpPr>
        <p:spPr>
          <a:xfrm rot="16200000" flipH="1">
            <a:off x="3813586" y="2728108"/>
            <a:ext cx="562269" cy="1385914"/>
          </a:xfrm>
          <a:prstGeom prst="curvedConnector4">
            <a:avLst>
              <a:gd name="adj1" fmla="val 40657"/>
              <a:gd name="adj2" fmla="val 53899"/>
            </a:avLst>
          </a:prstGeom>
          <a:ln w="25400">
            <a:solidFill>
              <a:srgbClr val="FF0000">
                <a:alpha val="49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弧形接點 15"/>
          <p:cNvCxnSpPr>
            <a:stCxn id="12" idx="1"/>
            <a:endCxn id="8" idx="1"/>
          </p:cNvCxnSpPr>
          <p:nvPr/>
        </p:nvCxnSpPr>
        <p:spPr>
          <a:xfrm rot="5400000">
            <a:off x="3165372" y="1954346"/>
            <a:ext cx="2147214" cy="4518385"/>
          </a:xfrm>
          <a:prstGeom prst="curvedConnector4">
            <a:avLst>
              <a:gd name="adj1" fmla="val 18970"/>
              <a:gd name="adj2" fmla="val 105059"/>
            </a:avLst>
          </a:prstGeom>
          <a:ln w="25400">
            <a:solidFill>
              <a:srgbClr val="FF0000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CE298F8-9649-8996-23E0-2DE6F67C4D9E}"/>
              </a:ext>
            </a:extLst>
          </p:cNvPr>
          <p:cNvSpPr/>
          <p:nvPr/>
        </p:nvSpPr>
        <p:spPr>
          <a:xfrm>
            <a:off x="2267744" y="701040"/>
            <a:ext cx="936104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觀念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E5EA80C-73CF-F6B1-5FAA-551DD669BBB7}"/>
              </a:ext>
            </a:extLst>
          </p:cNvPr>
          <p:cNvSpPr/>
          <p:nvPr/>
        </p:nvSpPr>
        <p:spPr>
          <a:xfrm>
            <a:off x="3275856" y="693211"/>
            <a:ext cx="1080120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維度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2F4A28D-B651-6D92-F297-B48EA844C863}"/>
              </a:ext>
            </a:extLst>
          </p:cNvPr>
          <p:cNvSpPr/>
          <p:nvPr/>
        </p:nvSpPr>
        <p:spPr>
          <a:xfrm>
            <a:off x="4923933" y="2399747"/>
            <a:ext cx="1226902" cy="680879"/>
          </a:xfrm>
          <a:prstGeom prst="roundRect">
            <a:avLst>
              <a:gd name="adj" fmla="val 776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FF9639A-B5A7-4C4F-022A-E51BBBE5FA22}"/>
              </a:ext>
            </a:extLst>
          </p:cNvPr>
          <p:cNvSpPr/>
          <p:nvPr/>
        </p:nvSpPr>
        <p:spPr>
          <a:xfrm>
            <a:off x="4427984" y="693211"/>
            <a:ext cx="1080120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兩個二維矩陣相加。以陣列模擬矩陣。</a:t>
            </a:r>
            <a:endParaRPr lang="en-US" altLang="zh-TW" dirty="0"/>
          </a:p>
          <a:p>
            <a:r>
              <a:rPr lang="zh-TW" altLang="en-US" dirty="0"/>
              <a:t>例題</a:t>
            </a:r>
            <a:r>
              <a:rPr lang="en-US" altLang="zh-TW" dirty="0"/>
              <a:t>5.4</a:t>
            </a:r>
            <a:r>
              <a:rPr lang="zh-TW" altLang="en-US" dirty="0"/>
              <a:t>求兩個</a:t>
            </a:r>
            <a:r>
              <a:rPr lang="en-US" altLang="zh-TW" dirty="0"/>
              <a:t>2</a:t>
            </a:r>
            <a:r>
              <a:rPr lang="zh-TW" altLang="en-US" dirty="0"/>
              <a:t>乘</a:t>
            </a:r>
            <a:r>
              <a:rPr lang="en-US" altLang="zh-TW" dirty="0"/>
              <a:t>3</a:t>
            </a:r>
            <a:r>
              <a:rPr lang="zh-TW" altLang="en-US" dirty="0"/>
              <a:t>的二維矩陣相加之結果，第一個及第二個矩陣分別以</a:t>
            </a:r>
            <a:r>
              <a:rPr lang="en-US" altLang="zh-TW" dirty="0"/>
              <a:t>A</a:t>
            </a:r>
            <a:r>
              <a:rPr lang="zh-TW" altLang="en-US" dirty="0"/>
              <a:t>及</a:t>
            </a:r>
            <a:r>
              <a:rPr lang="en-US" altLang="zh-TW" dirty="0"/>
              <a:t>B</a:t>
            </a:r>
            <a:r>
              <a:rPr lang="zh-TW" altLang="en-US" dirty="0"/>
              <a:t>表示，相加之結果存入</a:t>
            </a:r>
            <a:r>
              <a:rPr lang="en-US" altLang="zh-TW" dirty="0"/>
              <a:t>C</a:t>
            </a:r>
            <a:r>
              <a:rPr lang="zh-TW" altLang="en-US" dirty="0"/>
              <a:t>矩陣，最後將</a:t>
            </a:r>
            <a:r>
              <a:rPr lang="en-US" altLang="zh-TW" dirty="0"/>
              <a:t>C</a:t>
            </a:r>
            <a:r>
              <a:rPr lang="zh-TW" altLang="en-US" dirty="0"/>
              <a:t>矩陣內容顯示出來。</a:t>
            </a:r>
            <a:endParaRPr lang="en-US" altLang="zh-TW" dirty="0"/>
          </a:p>
          <a:p>
            <a:r>
              <a:rPr lang="zh-TW" altLang="en-US" dirty="0"/>
              <a:t>圖示：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377867"/>
              </p:ext>
            </p:extLst>
          </p:nvPr>
        </p:nvGraphicFramePr>
        <p:xfrm>
          <a:off x="1331640" y="3909246"/>
          <a:ext cx="144015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571731"/>
              </p:ext>
            </p:extLst>
          </p:nvPr>
        </p:nvGraphicFramePr>
        <p:xfrm>
          <a:off x="3851920" y="3909246"/>
          <a:ext cx="144015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091445"/>
              </p:ext>
            </p:extLst>
          </p:nvPr>
        </p:nvGraphicFramePr>
        <p:xfrm>
          <a:off x="6372200" y="3909246"/>
          <a:ext cx="1440159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059832" y="4017258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+</a:t>
            </a:r>
            <a:endParaRPr lang="zh-TW" altLang="en-US" sz="4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580112" y="4017258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=</a:t>
            </a:r>
            <a:endParaRPr lang="zh-TW" altLang="en-US" sz="4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63688" y="502537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A</a:t>
            </a:r>
            <a:endParaRPr lang="zh-TW" altLang="en-US" sz="4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04248" y="500317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C</a:t>
            </a:r>
            <a:endParaRPr lang="zh-TW" altLang="en-US" sz="4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83968" y="5003170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B</a:t>
            </a:r>
            <a:endParaRPr lang="zh-TW" altLang="en-US" sz="4000" dirty="0"/>
          </a:p>
        </p:txBody>
      </p:sp>
      <p:sp>
        <p:nvSpPr>
          <p:cNvPr id="12" name="弧形箭號 (下彎) 11"/>
          <p:cNvSpPr/>
          <p:nvPr/>
        </p:nvSpPr>
        <p:spPr>
          <a:xfrm>
            <a:off x="1475656" y="3284984"/>
            <a:ext cx="2664296" cy="576064"/>
          </a:xfrm>
          <a:prstGeom prst="curvedDownArrow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弧形箭號 (下彎) 12"/>
          <p:cNvSpPr/>
          <p:nvPr/>
        </p:nvSpPr>
        <p:spPr>
          <a:xfrm>
            <a:off x="4067944" y="3284984"/>
            <a:ext cx="2664296" cy="576064"/>
          </a:xfrm>
          <a:prstGeom prst="curvedDownArrow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流程圖：</a:t>
            </a:r>
          </a:p>
        </p:txBody>
      </p:sp>
      <p:pic>
        <p:nvPicPr>
          <p:cNvPr id="4098" name="Picture 2" descr="D:\MyDocs\Python講義\11\5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2656"/>
            <a:ext cx="4540670" cy="63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參考程式：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C52054-C0C3-B064-6A1F-8117DEC41F43}"/>
              </a:ext>
            </a:extLst>
          </p:cNvPr>
          <p:cNvSpPr txBox="1"/>
          <p:nvPr/>
        </p:nvSpPr>
        <p:spPr>
          <a:xfrm>
            <a:off x="1745515" y="1650132"/>
            <a:ext cx="9217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 Here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DB43956-DABC-188D-207D-C24632612DA0}"/>
              </a:ext>
            </a:extLst>
          </p:cNvPr>
          <p:cNvSpPr/>
          <p:nvPr/>
        </p:nvSpPr>
        <p:spPr>
          <a:xfrm>
            <a:off x="179512" y="202166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17969DB-3DA7-C039-AB5D-2D375561D1F4}"/>
              </a:ext>
            </a:extLst>
          </p:cNvPr>
          <p:cNvSpPr/>
          <p:nvPr/>
        </p:nvSpPr>
        <p:spPr>
          <a:xfrm>
            <a:off x="179512" y="2667406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迴圈賦值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2D3155D-E752-E3AB-35F0-DB36F1807F58}"/>
              </a:ext>
            </a:extLst>
          </p:cNvPr>
          <p:cNvSpPr/>
          <p:nvPr/>
        </p:nvSpPr>
        <p:spPr>
          <a:xfrm>
            <a:off x="179512" y="3560872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宣告陣列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D66634E-8F3D-CC18-0E20-6CE8CB28C0C6}"/>
              </a:ext>
            </a:extLst>
          </p:cNvPr>
          <p:cNvSpPr/>
          <p:nvPr/>
        </p:nvSpPr>
        <p:spPr>
          <a:xfrm>
            <a:off x="179512" y="474541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雙層迴圈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BB4CABB-FBAF-F90E-ED20-EC6C8511CA37}"/>
              </a:ext>
            </a:extLst>
          </p:cNvPr>
          <p:cNvSpPr/>
          <p:nvPr/>
        </p:nvSpPr>
        <p:spPr>
          <a:xfrm>
            <a:off x="179512" y="5373625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輸出數值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652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兩個矩陣相乘。</a:t>
            </a:r>
            <a:endParaRPr lang="en-US" altLang="zh-TW" dirty="0"/>
          </a:p>
          <a:p>
            <a:r>
              <a:rPr lang="zh-TW" altLang="en-US" dirty="0"/>
              <a:t>例題</a:t>
            </a:r>
            <a:r>
              <a:rPr lang="en-US" altLang="zh-TW" dirty="0"/>
              <a:t>5.5-</a:t>
            </a:r>
            <a:r>
              <a:rPr lang="zh-TW" altLang="en-US" dirty="0"/>
              <a:t>求</a:t>
            </a:r>
            <a:r>
              <a:rPr lang="en-US" altLang="zh-TW" dirty="0"/>
              <a:t>2</a:t>
            </a:r>
            <a:r>
              <a:rPr lang="zh-TW" altLang="en-US" dirty="0"/>
              <a:t>乘</a:t>
            </a:r>
            <a:r>
              <a:rPr lang="en-US" altLang="zh-TW" dirty="0"/>
              <a:t>3</a:t>
            </a:r>
            <a:r>
              <a:rPr lang="zh-TW" altLang="en-US" dirty="0"/>
              <a:t>的</a:t>
            </a:r>
            <a:r>
              <a:rPr lang="en-US" altLang="zh-TW" dirty="0"/>
              <a:t>A</a:t>
            </a:r>
            <a:r>
              <a:rPr lang="zh-TW" altLang="en-US" dirty="0"/>
              <a:t>矩陣乘以</a:t>
            </a:r>
            <a:r>
              <a:rPr lang="en-US" altLang="zh-TW" dirty="0"/>
              <a:t>3</a:t>
            </a:r>
            <a:r>
              <a:rPr lang="zh-TW" altLang="en-US" dirty="0"/>
              <a:t>乘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B</a:t>
            </a:r>
            <a:r>
              <a:rPr lang="zh-TW" altLang="en-US" dirty="0"/>
              <a:t>矩陣，結果存入</a:t>
            </a:r>
            <a:r>
              <a:rPr lang="en-US" altLang="zh-TW" dirty="0"/>
              <a:t>2</a:t>
            </a:r>
            <a:r>
              <a:rPr lang="zh-TW" altLang="en-US" dirty="0"/>
              <a:t>乘</a:t>
            </a:r>
            <a:r>
              <a:rPr lang="en-US" altLang="zh-TW" dirty="0"/>
              <a:t>1</a:t>
            </a:r>
            <a:r>
              <a:rPr lang="zh-TW" altLang="en-US" dirty="0"/>
              <a:t>的</a:t>
            </a:r>
            <a:r>
              <a:rPr lang="en-US" altLang="zh-TW" dirty="0"/>
              <a:t>C</a:t>
            </a:r>
            <a:r>
              <a:rPr lang="zh-TW" altLang="en-US" dirty="0"/>
              <a:t>矩陣，最後將</a:t>
            </a:r>
            <a:r>
              <a:rPr lang="en-US" altLang="zh-TW" dirty="0"/>
              <a:t>C</a:t>
            </a:r>
            <a:r>
              <a:rPr lang="zh-TW" altLang="en-US" dirty="0"/>
              <a:t>矩陣的內容顯示出來。</a:t>
            </a:r>
            <a:endParaRPr lang="en-US" altLang="zh-TW" dirty="0"/>
          </a:p>
          <a:p>
            <a:r>
              <a:rPr lang="zh-TW" altLang="en-US" dirty="0"/>
              <a:t>圖示：</a:t>
            </a:r>
          </a:p>
        </p:txBody>
      </p:sp>
      <p:pic>
        <p:nvPicPr>
          <p:cNvPr id="5122" name="Picture 2" descr="C:\Users\user\Downloads\17111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277063"/>
            <a:ext cx="6192688" cy="238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64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參考程式：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A8A968-67DB-7041-F4BB-D942BA24C0BF}"/>
              </a:ext>
            </a:extLst>
          </p:cNvPr>
          <p:cNvSpPr txBox="1"/>
          <p:nvPr/>
        </p:nvSpPr>
        <p:spPr>
          <a:xfrm>
            <a:off x="1745515" y="1650132"/>
            <a:ext cx="9217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 Here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D97E7A9-2608-F567-A99F-E7B1DB42AA1E}"/>
              </a:ext>
            </a:extLst>
          </p:cNvPr>
          <p:cNvSpPr/>
          <p:nvPr/>
        </p:nvSpPr>
        <p:spPr>
          <a:xfrm>
            <a:off x="179512" y="202166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6DDC4D7-30EC-75C2-3E91-E7BD17D5ECF9}"/>
              </a:ext>
            </a:extLst>
          </p:cNvPr>
          <p:cNvSpPr/>
          <p:nvPr/>
        </p:nvSpPr>
        <p:spPr>
          <a:xfrm>
            <a:off x="179512" y="2667406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迴圈賦值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E16559D-B030-FA7F-A89A-0117A865B7F4}"/>
              </a:ext>
            </a:extLst>
          </p:cNvPr>
          <p:cNvSpPr/>
          <p:nvPr/>
        </p:nvSpPr>
        <p:spPr>
          <a:xfrm>
            <a:off x="179512" y="3560872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宣告陣列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24CC579-A0FE-CED5-8BB3-26B1AA887F6D}"/>
              </a:ext>
            </a:extLst>
          </p:cNvPr>
          <p:cNvSpPr/>
          <p:nvPr/>
        </p:nvSpPr>
        <p:spPr>
          <a:xfrm>
            <a:off x="179512" y="474541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三層迴圈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C9E2956-E71E-38C1-E4DD-AB6E2E2813CD}"/>
              </a:ext>
            </a:extLst>
          </p:cNvPr>
          <p:cNvSpPr/>
          <p:nvPr/>
        </p:nvSpPr>
        <p:spPr>
          <a:xfrm>
            <a:off x="179512" y="5373625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輸出數值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164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1FB69C-289C-61FF-0A6C-432AF726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960C78-719A-A124-7037-FFC1B3E7C0C5}"/>
              </a:ext>
            </a:extLst>
          </p:cNvPr>
          <p:cNvSpPr/>
          <p:nvPr/>
        </p:nvSpPr>
        <p:spPr>
          <a:xfrm>
            <a:off x="2267744" y="701040"/>
            <a:ext cx="936104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06B900-D00D-FA63-C2F2-F53A419EEBC2}"/>
              </a:ext>
            </a:extLst>
          </p:cNvPr>
          <p:cNvSpPr/>
          <p:nvPr/>
        </p:nvSpPr>
        <p:spPr>
          <a:xfrm>
            <a:off x="424162" y="2506171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Length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：取得陣列的所有元素數量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A2FF32-AC68-A1D0-6492-1A0EEA3139E7}"/>
              </a:ext>
            </a:extLst>
          </p:cNvPr>
          <p:cNvSpPr txBox="1"/>
          <p:nvPr/>
        </p:nvSpPr>
        <p:spPr>
          <a:xfrm>
            <a:off x="424162" y="1240394"/>
            <a:ext cx="4929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陣列常用函式： </a:t>
            </a:r>
            <a:endParaRPr lang="zh-TW" altLang="en-US" sz="28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E9BF101-2BE5-9008-F98B-4F620BADB218}"/>
              </a:ext>
            </a:extLst>
          </p:cNvPr>
          <p:cNvSpPr/>
          <p:nvPr/>
        </p:nvSpPr>
        <p:spPr>
          <a:xfrm>
            <a:off x="414561" y="1693408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int[ ,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int[ 2 , 3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]{ {1,2,3} , {4,5,6} };   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668CD83E-807E-0E63-9AF8-FA94833F33BB}"/>
              </a:ext>
            </a:extLst>
          </p:cNvPr>
          <p:cNvSpPr/>
          <p:nvPr/>
        </p:nvSpPr>
        <p:spPr>
          <a:xfrm>
            <a:off x="424162" y="3138679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Console.WriteLine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HelloArray.Length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);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FB87B34-026C-FA89-250D-8BF38771E7DF}"/>
              </a:ext>
            </a:extLst>
          </p:cNvPr>
          <p:cNvSpPr/>
          <p:nvPr/>
        </p:nvSpPr>
        <p:spPr>
          <a:xfrm>
            <a:off x="424162" y="3974015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GetLength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：取得陣列的特定維度個數數量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4D8B56D-1D55-4A76-1623-22420A73D286}"/>
              </a:ext>
            </a:extLst>
          </p:cNvPr>
          <p:cNvSpPr/>
          <p:nvPr/>
        </p:nvSpPr>
        <p:spPr>
          <a:xfrm>
            <a:off x="424162" y="4606523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Console.WriteLine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HelloArray.GetLength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(0) );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7ED0159-EB15-4B28-E377-7473C8947D18}"/>
              </a:ext>
            </a:extLst>
          </p:cNvPr>
          <p:cNvSpPr/>
          <p:nvPr/>
        </p:nvSpPr>
        <p:spPr>
          <a:xfrm>
            <a:off x="424162" y="5377231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：取得陣列的維度數量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1867925-8893-8498-E79E-EB9B1E81353C}"/>
              </a:ext>
            </a:extLst>
          </p:cNvPr>
          <p:cNvSpPr/>
          <p:nvPr/>
        </p:nvSpPr>
        <p:spPr>
          <a:xfrm>
            <a:off x="424162" y="6009739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Console.WriteLine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HelloArray.Rank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);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392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2" grpId="0" animBg="1"/>
      <p:bldP spid="7" grpId="0" animBg="1"/>
      <p:bldP spid="12" grpId="0" animBg="1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當需要儲存大量連續資料時，應該使用陣列。</a:t>
            </a:r>
            <a:endParaRPr lang="en-US" altLang="zh-TW" dirty="0"/>
          </a:p>
          <a:p>
            <a:r>
              <a:rPr lang="zh-TW" altLang="en-US" dirty="0"/>
              <a:t>目的：</a:t>
            </a:r>
          </a:p>
          <a:p>
            <a:pPr lvl="1"/>
            <a:r>
              <a:rPr lang="zh-TW" altLang="en-US" dirty="0"/>
              <a:t>減少變數的個數</a:t>
            </a:r>
            <a:r>
              <a:rPr lang="en-US" altLang="zh-TW" dirty="0"/>
              <a:t>,</a:t>
            </a:r>
            <a:r>
              <a:rPr lang="zh-TW" altLang="en-US" dirty="0"/>
              <a:t>使程式的編寫更容易</a:t>
            </a:r>
          </a:p>
          <a:p>
            <a:pPr lvl="1"/>
            <a:r>
              <a:rPr lang="zh-TW" altLang="en-US" dirty="0"/>
              <a:t>陣列可配合迴圈來處理大量資料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473AB78-BAE2-A76F-C8CB-1ED9BF12DC4B}"/>
              </a:ext>
            </a:extLst>
          </p:cNvPr>
          <p:cNvSpPr/>
          <p:nvPr/>
        </p:nvSpPr>
        <p:spPr>
          <a:xfrm>
            <a:off x="2267744" y="701040"/>
            <a:ext cx="936104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觀念</a:t>
            </a:r>
          </a:p>
        </p:txBody>
      </p:sp>
    </p:spTree>
    <p:extLst>
      <p:ext uri="{BB962C8B-B14F-4D97-AF65-F5344CB8AC3E}">
        <p14:creationId xmlns:p14="http://schemas.microsoft.com/office/powerpoint/2010/main" val="19059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5-1.</a:t>
                </a:r>
                <a:r>
                  <a:rPr lang="zh-TW" altLang="en-US" dirty="0"/>
                  <a:t>寫一程式，將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個數字讀入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陣列，然後逐一檢查此陣列，如</a:t>
                </a:r>
                <a:r>
                  <a:rPr lang="en-US" altLang="zh-TW" dirty="0"/>
                  <a:t>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]&gt;5</a:t>
                </a:r>
                <a:r>
                  <a:rPr lang="zh-TW" altLang="en-US" dirty="0"/>
                  <a:t>，則令</a:t>
                </a:r>
                <a:r>
                  <a:rPr lang="en-US" altLang="zh-TW" dirty="0"/>
                  <a:t>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]=A[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]-5</a:t>
                </a:r>
                <a:r>
                  <a:rPr lang="zh-TW" altLang="en-US" dirty="0"/>
                  <a:t>，否則</a:t>
                </a:r>
                <a:r>
                  <a:rPr lang="en-US" altLang="zh-TW" dirty="0"/>
                  <a:t>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]=A[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]+5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5-2.</a:t>
                </a:r>
                <a:r>
                  <a:rPr lang="zh-TW" altLang="en-US" dirty="0"/>
                  <a:t>寫一程式，將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個數字讀入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陣列，對每一個數字，令</a:t>
                </a:r>
                <a:r>
                  <a:rPr lang="en-US" altLang="zh-TW" dirty="0"/>
                  <a:t>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]=A[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]+</a:t>
                </a:r>
                <a:r>
                  <a:rPr lang="en-US" altLang="zh-TW" dirty="0" err="1"/>
                  <a:t>i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5-3.</a:t>
                </a:r>
                <a:r>
                  <a:rPr lang="zh-TW" altLang="en-US" dirty="0"/>
                  <a:t>寫一程式，將</a:t>
                </a:r>
                <a:r>
                  <a:rPr lang="en-US" altLang="zh-TW" dirty="0"/>
                  <a:t>10</a:t>
                </a:r>
                <a:r>
                  <a:rPr lang="zh-TW" altLang="en-US" dirty="0"/>
                  <a:t>個數字讀入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陣列，並建立一個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陣列，如</a:t>
                </a:r>
                <a:r>
                  <a:rPr lang="en-US" altLang="zh-TW" dirty="0"/>
                  <a:t>A[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TW" dirty="0"/>
                  <a:t>0</a:t>
                </a:r>
                <a:r>
                  <a:rPr lang="zh-TW" altLang="en-US" dirty="0"/>
                  <a:t>，令</a:t>
                </a:r>
                <a:r>
                  <a:rPr lang="en-US" altLang="zh-TW" dirty="0"/>
                  <a:t>B[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]=1</a:t>
                </a:r>
                <a:r>
                  <a:rPr lang="zh-TW" altLang="en-US" dirty="0"/>
                  <a:t>，否則令</a:t>
                </a:r>
                <a:r>
                  <a:rPr lang="en-US" altLang="zh-TW" dirty="0"/>
                  <a:t>B[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]=0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5-4.</a:t>
                </a:r>
                <a:r>
                  <a:rPr lang="zh-TW" altLang="en-US" dirty="0"/>
                  <a:t>寫一程式，將</a:t>
                </a:r>
                <a:r>
                  <a:rPr lang="en-US" altLang="zh-TW" dirty="0"/>
                  <a:t>15</a:t>
                </a:r>
                <a:r>
                  <a:rPr lang="zh-TW" altLang="en-US" dirty="0"/>
                  <a:t>數字存入</a:t>
                </a:r>
                <a:r>
                  <a:rPr lang="en-US" altLang="zh-TW" dirty="0"/>
                  <a:t>3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TW" dirty="0"/>
                  <a:t>5</a:t>
                </a:r>
                <a:r>
                  <a:rPr lang="zh-TW" altLang="en-US" dirty="0"/>
                  <a:t>的二維陣列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中，求每一行及每一列數字的和。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235" r="-5259" b="-2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4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5-1</a:t>
            </a:r>
            <a:r>
              <a:rPr lang="zh-TW" altLang="en-US" dirty="0"/>
              <a:t>流程圖：</a:t>
            </a:r>
          </a:p>
        </p:txBody>
      </p:sp>
      <p:pic>
        <p:nvPicPr>
          <p:cNvPr id="1027" name="Picture 3" descr="D:\MyDocs\MyProgram\專門為中學生寫的程式語言設計\Python\ch5\ex5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05544"/>
            <a:ext cx="4392488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066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  <a:r>
              <a:rPr lang="en-US" altLang="zh-TW" dirty="0"/>
              <a:t>:5-1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196752"/>
            <a:ext cx="7859216" cy="511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234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5-2</a:t>
            </a:r>
            <a:r>
              <a:rPr lang="zh-TW" altLang="en-US" dirty="0"/>
              <a:t>流程圖：</a:t>
            </a:r>
          </a:p>
        </p:txBody>
      </p:sp>
      <p:pic>
        <p:nvPicPr>
          <p:cNvPr id="2050" name="Picture 2" descr="D:\MyDocs\MyProgram\專門為中學生寫的程式語言設計\Python\ch5\ex5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64704"/>
            <a:ext cx="36004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05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  <a:r>
              <a:rPr lang="en-US" altLang="zh-TW" dirty="0"/>
              <a:t>:5-2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196752"/>
            <a:ext cx="7859216" cy="511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12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5-3</a:t>
            </a:r>
            <a:r>
              <a:rPr lang="zh-TW" altLang="en-US" dirty="0"/>
              <a:t>流程圖：</a:t>
            </a:r>
          </a:p>
        </p:txBody>
      </p:sp>
      <p:pic>
        <p:nvPicPr>
          <p:cNvPr id="3074" name="Picture 2" descr="D:\MyDocs\MyProgram\專門為中學生寫的程式語言設計\Python\ch5\ex5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6672"/>
            <a:ext cx="4032448" cy="612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05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  <a:r>
              <a:rPr lang="en-US" altLang="zh-TW" dirty="0"/>
              <a:t>:5-3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196752"/>
            <a:ext cx="7859216" cy="511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28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5-4</a:t>
            </a:r>
            <a:r>
              <a:rPr lang="zh-TW" altLang="en-US" dirty="0"/>
              <a:t>流程圖：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 descr="D:\MyDocs\MyProgram\專門為中學生寫的程式語言設計\Python\ch5\ex5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76672"/>
            <a:ext cx="4831384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4581128"/>
            <a:ext cx="338437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</a:rPr>
              <a:t>將陣列宣告時，行列個多一個，用來儲存行和列的和</a:t>
            </a:r>
          </a:p>
        </p:txBody>
      </p:sp>
    </p:spTree>
    <p:extLst>
      <p:ext uri="{BB962C8B-B14F-4D97-AF65-F5344CB8AC3E}">
        <p14:creationId xmlns:p14="http://schemas.microsoft.com/office/powerpoint/2010/main" val="4279105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  <a:r>
              <a:rPr lang="en-US" altLang="zh-TW" dirty="0"/>
              <a:t>:5-4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196752"/>
            <a:ext cx="7859216" cy="511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27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5-5.</a:t>
                </a:r>
                <a:r>
                  <a:rPr lang="zh-TW" altLang="en-US" dirty="0"/>
                  <a:t>寫一程式，將</a:t>
                </a:r>
                <a:r>
                  <a:rPr lang="en-US" altLang="zh-TW" dirty="0"/>
                  <a:t>15</a:t>
                </a:r>
                <a:r>
                  <a:rPr lang="zh-TW" altLang="en-US" dirty="0"/>
                  <a:t>數字存入</a:t>
                </a:r>
                <a:r>
                  <a:rPr lang="en-US" altLang="zh-TW" dirty="0"/>
                  <a:t>3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zh-TW" dirty="0"/>
                  <a:t>5</a:t>
                </a:r>
                <a:r>
                  <a:rPr lang="zh-TW" altLang="en-US" dirty="0"/>
                  <a:t>的二維陣列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中，求每一行及每一列數字的最小值。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5-6.</a:t>
                </a:r>
                <a:r>
                  <a:rPr lang="zh-TW" altLang="en-US" dirty="0"/>
                  <a:t>寫一程式，輸入兩組數字：</a:t>
                </a:r>
                <a:r>
                  <a:rPr lang="en-US" altLang="zh-TW" dirty="0"/>
                  <a:t>a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,a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,…,a</a:t>
                </a:r>
                <a:r>
                  <a:rPr lang="en-US" altLang="zh-TW" baseline="-25000" dirty="0"/>
                  <a:t>5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b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,b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,…,b</a:t>
                </a:r>
                <a:r>
                  <a:rPr lang="en-US" altLang="zh-TW" baseline="-25000" dirty="0"/>
                  <a:t>5</a:t>
                </a:r>
                <a:r>
                  <a:rPr lang="zh-TW" altLang="en-US" dirty="0"/>
                  <a:t>。求</a:t>
                </a:r>
                <a:r>
                  <a:rPr lang="en-US" altLang="zh-TW" dirty="0" err="1"/>
                  <a:t>a</a:t>
                </a:r>
                <a:r>
                  <a:rPr lang="en-US" altLang="zh-TW" baseline="-25000" dirty="0" err="1"/>
                  <a:t>i</a:t>
                </a:r>
                <a:r>
                  <a:rPr lang="en-US" altLang="zh-TW" dirty="0" err="1"/>
                  <a:t>+b</a:t>
                </a:r>
                <a:r>
                  <a:rPr lang="en-US" altLang="zh-TW" baseline="-25000" dirty="0" err="1"/>
                  <a:t>i</a:t>
                </a:r>
                <a:r>
                  <a:rPr lang="zh-TW" altLang="en-US" dirty="0"/>
                  <a:t>，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=1</a:t>
                </a:r>
                <a:r>
                  <a:rPr lang="zh-TW" altLang="en-US" dirty="0"/>
                  <a:t>到</a:t>
                </a:r>
                <a:r>
                  <a:rPr lang="en-US" altLang="zh-TW" dirty="0" err="1"/>
                  <a:t>i</a:t>
                </a:r>
                <a:r>
                  <a:rPr lang="en-US" altLang="zh-TW" dirty="0"/>
                  <a:t>=5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5-7.</a:t>
                </a:r>
                <a:r>
                  <a:rPr lang="zh-TW" altLang="en-US" dirty="0"/>
                  <a:t>寫一程式，輸入兩組數字：</a:t>
                </a:r>
                <a:r>
                  <a:rPr lang="en-US" altLang="zh-TW" dirty="0"/>
                  <a:t> a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,a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,…,a</a:t>
                </a:r>
                <a:r>
                  <a:rPr lang="en-US" altLang="zh-TW" baseline="-25000" dirty="0"/>
                  <a:t>5</a:t>
                </a:r>
                <a:r>
                  <a:rPr lang="zh-TW" altLang="en-US" dirty="0"/>
                  <a:t>和</a:t>
                </a:r>
                <a:r>
                  <a:rPr lang="en-US" altLang="zh-TW" dirty="0"/>
                  <a:t>b</a:t>
                </a:r>
                <a:r>
                  <a:rPr lang="en-US" altLang="zh-TW" baseline="-25000" dirty="0"/>
                  <a:t>1</a:t>
                </a:r>
                <a:r>
                  <a:rPr lang="en-US" altLang="zh-TW" dirty="0"/>
                  <a:t>,b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,…,b</a:t>
                </a:r>
                <a:r>
                  <a:rPr lang="en-US" altLang="zh-TW" baseline="-25000" dirty="0"/>
                  <a:t>5</a:t>
                </a:r>
                <a:r>
                  <a:rPr lang="zh-TW" altLang="en-US" dirty="0"/>
                  <a:t>。令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中的最大值，令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為</a:t>
                </a:r>
                <a:r>
                  <a:rPr lang="en-US" altLang="zh-TW" dirty="0"/>
                  <a:t>b</a:t>
                </a:r>
                <a:r>
                  <a:rPr lang="zh-TW" altLang="en-US" dirty="0"/>
                  <a:t>中的最大值，求</a:t>
                </a:r>
                <a:r>
                  <a:rPr lang="en-US" altLang="zh-TW" dirty="0"/>
                  <a:t>x</a:t>
                </a:r>
                <a:r>
                  <a:rPr lang="zh-TW" altLang="en-US" dirty="0"/>
                  <a:t>與</a:t>
                </a:r>
                <a:r>
                  <a:rPr lang="en-US" altLang="zh-TW" dirty="0"/>
                  <a:t>y</a:t>
                </a:r>
                <a:r>
                  <a:rPr lang="zh-TW" altLang="en-US" dirty="0"/>
                  <a:t>中較小者。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235" r="-21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12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下圖為一維陣列的概念，陣列名稱為</a:t>
            </a:r>
            <a:r>
              <a:rPr lang="en-US" altLang="zh-TW" dirty="0"/>
              <a:t>A</a:t>
            </a:r>
            <a:r>
              <a:rPr lang="zh-TW" altLang="en-US" dirty="0"/>
              <a:t>，依陣列的編號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]</a:t>
            </a:r>
            <a:r>
              <a:rPr lang="zh-TW" altLang="en-US" dirty="0"/>
              <a:t>來存取。</a:t>
            </a:r>
          </a:p>
          <a:p>
            <a:endParaRPr lang="zh-TW" altLang="en-US" dirty="0"/>
          </a:p>
        </p:txBody>
      </p:sp>
      <p:graphicFrame>
        <p:nvGraphicFramePr>
          <p:cNvPr id="4" name="Group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167917"/>
              </p:ext>
            </p:extLst>
          </p:nvPr>
        </p:nvGraphicFramePr>
        <p:xfrm>
          <a:off x="2143565" y="2834191"/>
          <a:ext cx="6192837" cy="1285876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[0]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標楷體" pitchFamily="65" charset="-120"/>
                        </a:rPr>
                        <a:t>……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標楷體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標楷體" pitchFamily="65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13"/>
          <p:cNvSpPr txBox="1">
            <a:spLocks noChangeArrowheads="1"/>
          </p:cNvSpPr>
          <p:nvPr/>
        </p:nvSpPr>
        <p:spPr bwMode="auto">
          <a:xfrm>
            <a:off x="559240" y="3410453"/>
            <a:ext cx="151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sz="3200" dirty="0">
                <a:solidFill>
                  <a:srgbClr val="FF0000"/>
                </a:solidFill>
              </a:rPr>
              <a:t>      </a:t>
            </a:r>
            <a:r>
              <a:rPr lang="en-US" altLang="zh-TW" sz="3200" dirty="0">
                <a:solidFill>
                  <a:srgbClr val="FF0000"/>
                </a:solidFill>
              </a:rPr>
              <a:t>A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6" name="Text Box 114"/>
          <p:cNvSpPr txBox="1">
            <a:spLocks noChangeArrowheads="1"/>
          </p:cNvSpPr>
          <p:nvPr/>
        </p:nvSpPr>
        <p:spPr bwMode="auto">
          <a:xfrm>
            <a:off x="919602" y="2907216"/>
            <a:ext cx="1008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800" dirty="0"/>
              <a:t>索引</a:t>
            </a:r>
          </a:p>
        </p:txBody>
      </p:sp>
      <p:sp>
        <p:nvSpPr>
          <p:cNvPr id="7" name="Line 115"/>
          <p:cNvSpPr>
            <a:spLocks noChangeShapeType="1"/>
          </p:cNvSpPr>
          <p:nvPr/>
        </p:nvSpPr>
        <p:spPr bwMode="auto">
          <a:xfrm>
            <a:off x="1783202" y="3147119"/>
            <a:ext cx="57626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117"/>
          <p:cNvSpPr txBox="1">
            <a:spLocks noChangeArrowheads="1"/>
          </p:cNvSpPr>
          <p:nvPr/>
        </p:nvSpPr>
        <p:spPr bwMode="auto">
          <a:xfrm>
            <a:off x="1856227" y="4202616"/>
            <a:ext cx="691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dirty="0"/>
              <a:t>第</a:t>
            </a:r>
            <a:r>
              <a:rPr lang="en-US" altLang="zh-TW" dirty="0"/>
              <a:t>1</a:t>
            </a:r>
            <a:r>
              <a:rPr lang="zh-TW" altLang="en-US" dirty="0"/>
              <a:t>個元素                                                         第</a:t>
            </a:r>
            <a:r>
              <a:rPr lang="en-US" altLang="zh-TW" dirty="0"/>
              <a:t>10</a:t>
            </a:r>
            <a:r>
              <a:rPr lang="zh-TW" altLang="en-US" dirty="0"/>
              <a:t>個元素</a:t>
            </a:r>
          </a:p>
        </p:txBody>
      </p:sp>
      <p:sp>
        <p:nvSpPr>
          <p:cNvPr id="9" name="Line 118"/>
          <p:cNvSpPr>
            <a:spLocks noChangeShapeType="1"/>
          </p:cNvSpPr>
          <p:nvPr/>
        </p:nvSpPr>
        <p:spPr bwMode="auto">
          <a:xfrm flipV="1">
            <a:off x="2719827" y="3842253"/>
            <a:ext cx="0" cy="4318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Line 119"/>
          <p:cNvSpPr>
            <a:spLocks noChangeShapeType="1"/>
          </p:cNvSpPr>
          <p:nvPr/>
        </p:nvSpPr>
        <p:spPr bwMode="auto">
          <a:xfrm flipV="1">
            <a:off x="7833165" y="3842253"/>
            <a:ext cx="0" cy="4318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Text Box 120"/>
          <p:cNvSpPr txBox="1">
            <a:spLocks noChangeArrowheads="1"/>
          </p:cNvSpPr>
          <p:nvPr/>
        </p:nvSpPr>
        <p:spPr bwMode="auto">
          <a:xfrm>
            <a:off x="848165" y="4994778"/>
            <a:ext cx="7559675" cy="584775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3200" dirty="0"/>
              <a:t>注意：陣列索引從</a:t>
            </a:r>
            <a:r>
              <a:rPr lang="en-US" altLang="zh-TW" sz="3200" dirty="0"/>
              <a:t>0</a:t>
            </a:r>
            <a:r>
              <a:rPr lang="zh-TW" altLang="en-US" sz="3200" dirty="0"/>
              <a:t>開始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3F412C8-2825-A22A-FB32-BF55D5CEA9BF}"/>
              </a:ext>
            </a:extLst>
          </p:cNvPr>
          <p:cNvSpPr/>
          <p:nvPr/>
        </p:nvSpPr>
        <p:spPr>
          <a:xfrm>
            <a:off x="2267744" y="701040"/>
            <a:ext cx="936104" cy="388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觀念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3B8FFCC-9C80-E8D1-8001-E9D9407B590F}"/>
              </a:ext>
            </a:extLst>
          </p:cNvPr>
          <p:cNvSpPr/>
          <p:nvPr/>
        </p:nvSpPr>
        <p:spPr>
          <a:xfrm>
            <a:off x="3275856" y="693211"/>
            <a:ext cx="1080120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zh-TW" altLang="en-US" sz="2400" b="1" dirty="0">
              <a:solidFill>
                <a:schemeClr val="bg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FC16E8D-AAF7-23B7-1B1B-262065397ED1}"/>
              </a:ext>
            </a:extLst>
          </p:cNvPr>
          <p:cNvSpPr/>
          <p:nvPr/>
        </p:nvSpPr>
        <p:spPr>
          <a:xfrm>
            <a:off x="848165" y="2621585"/>
            <a:ext cx="2499696" cy="2132990"/>
          </a:xfrm>
          <a:prstGeom prst="roundRect">
            <a:avLst>
              <a:gd name="adj" fmla="val 7761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E88B842-6AA0-98BC-6A1C-76C130DF73C8}"/>
              </a:ext>
            </a:extLst>
          </p:cNvPr>
          <p:cNvSpPr/>
          <p:nvPr/>
        </p:nvSpPr>
        <p:spPr>
          <a:xfrm>
            <a:off x="4427984" y="693211"/>
            <a:ext cx="1080120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011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5-5</a:t>
            </a:r>
            <a:r>
              <a:rPr lang="zh-TW" altLang="en-US" dirty="0"/>
              <a:t>流程圖：</a:t>
            </a:r>
          </a:p>
        </p:txBody>
      </p:sp>
      <p:pic>
        <p:nvPicPr>
          <p:cNvPr id="5122" name="Picture 2" descr="D:\MyDocs\MyProgram\專門為中學生寫的程式語言設計\Python\ch5\ex5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28" y="476672"/>
            <a:ext cx="4663092" cy="614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0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  <a:r>
              <a:rPr lang="en-US" altLang="zh-TW" dirty="0"/>
              <a:t>:5-5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196752"/>
            <a:ext cx="7859216" cy="511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4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5-6</a:t>
            </a:r>
            <a:r>
              <a:rPr lang="zh-TW" altLang="en-US" dirty="0"/>
              <a:t>流程圖：</a:t>
            </a:r>
          </a:p>
        </p:txBody>
      </p:sp>
      <p:pic>
        <p:nvPicPr>
          <p:cNvPr id="6146" name="Picture 2" descr="D:\MyDocs\MyProgram\專門為中學生寫的程式語言設計\Python\ch5\ex5-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6894"/>
            <a:ext cx="5400600" cy="582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05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  <a:r>
              <a:rPr lang="en-US" altLang="zh-TW" dirty="0"/>
              <a:t>:5-6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196752"/>
            <a:ext cx="7859216" cy="511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62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5-7</a:t>
            </a:r>
            <a:r>
              <a:rPr lang="zh-TW" altLang="en-US" dirty="0"/>
              <a:t>流程圖：</a:t>
            </a:r>
          </a:p>
        </p:txBody>
      </p:sp>
      <p:pic>
        <p:nvPicPr>
          <p:cNvPr id="7170" name="Picture 2" descr="D:\MyDocs\MyProgram\專門為中學生寫的程式語言設計\Python\ch5\ex5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976" y="332655"/>
            <a:ext cx="4329360" cy="632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0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習題</a:t>
            </a:r>
            <a:r>
              <a:rPr lang="en-US" altLang="zh-TW" dirty="0"/>
              <a:t>:5-7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200" y="1196752"/>
            <a:ext cx="7859216" cy="5112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5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1FB69C-289C-61FF-0A6C-432AF726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960C78-719A-A124-7037-FFC1B3E7C0C5}"/>
              </a:ext>
            </a:extLst>
          </p:cNvPr>
          <p:cNvSpPr/>
          <p:nvPr/>
        </p:nvSpPr>
        <p:spPr>
          <a:xfrm>
            <a:off x="2267744" y="701040"/>
            <a:ext cx="936104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06B900-D00D-FA63-C2F2-F53A419EEBC2}"/>
              </a:ext>
            </a:extLst>
          </p:cNvPr>
          <p:cNvSpPr/>
          <p:nvPr/>
        </p:nvSpPr>
        <p:spPr>
          <a:xfrm>
            <a:off x="417932" y="1769719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型別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名稱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A2FF32-AC68-A1D0-6492-1A0EEA3139E7}"/>
              </a:ext>
            </a:extLst>
          </p:cNvPr>
          <p:cNvSpPr txBox="1"/>
          <p:nvPr/>
        </p:nvSpPr>
        <p:spPr>
          <a:xfrm>
            <a:off x="424162" y="1240394"/>
            <a:ext cx="4929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宣告陣列： </a:t>
            </a:r>
            <a:endParaRPr lang="zh-TW" altLang="en-US" sz="28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E9BF101-2BE5-9008-F98B-4F620BADB218}"/>
              </a:ext>
            </a:extLst>
          </p:cNvPr>
          <p:cNvSpPr/>
          <p:nvPr/>
        </p:nvSpPr>
        <p:spPr>
          <a:xfrm>
            <a:off x="417932" y="2458931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int[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int[ 2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];  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宣告一個有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個空元素的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F44944-25C1-8857-47C6-0547E96D6ED1}"/>
              </a:ext>
            </a:extLst>
          </p:cNvPr>
          <p:cNvSpPr txBox="1"/>
          <p:nvPr/>
        </p:nvSpPr>
        <p:spPr>
          <a:xfrm>
            <a:off x="460274" y="3212976"/>
            <a:ext cx="4929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陣列賦值： </a:t>
            </a:r>
            <a:endParaRPr lang="zh-TW" altLang="en-US" sz="28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0A83983-B382-3CF3-9998-ED48EE7DE36B}"/>
              </a:ext>
            </a:extLst>
          </p:cNvPr>
          <p:cNvSpPr/>
          <p:nvPr/>
        </p:nvSpPr>
        <p:spPr>
          <a:xfrm>
            <a:off x="417932" y="3742124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型別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名稱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數量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]{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};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EBC628-6CF8-7789-F693-F9808B93BE6B}"/>
              </a:ext>
            </a:extLst>
          </p:cNvPr>
          <p:cNvSpPr/>
          <p:nvPr/>
        </p:nvSpPr>
        <p:spPr>
          <a:xfrm>
            <a:off x="417932" y="4431336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int[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int[ 2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]{1,2};  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宣告一個有賦值的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A46910B-C222-75EB-DA4A-D7E310D70A0B}"/>
              </a:ext>
            </a:extLst>
          </p:cNvPr>
          <p:cNvSpPr/>
          <p:nvPr/>
        </p:nvSpPr>
        <p:spPr>
          <a:xfrm>
            <a:off x="417932" y="5116052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型別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名稱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};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你也可以這樣賦值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717F81F2-227C-EC29-8062-879902D6D2A6}"/>
              </a:ext>
            </a:extLst>
          </p:cNvPr>
          <p:cNvSpPr/>
          <p:nvPr/>
        </p:nvSpPr>
        <p:spPr>
          <a:xfrm>
            <a:off x="417932" y="5805264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int[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{1,2};  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宣告一個有賦值的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552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0" grpId="0"/>
      <p:bldP spid="13" grpId="0" animBg="1"/>
      <p:bldP spid="1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1FB69C-289C-61FF-0A6C-432AF726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960C78-719A-A124-7037-FFC1B3E7C0C5}"/>
              </a:ext>
            </a:extLst>
          </p:cNvPr>
          <p:cNvSpPr/>
          <p:nvPr/>
        </p:nvSpPr>
        <p:spPr>
          <a:xfrm>
            <a:off x="2267744" y="701040"/>
            <a:ext cx="936104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06B900-D00D-FA63-C2F2-F53A419EEBC2}"/>
              </a:ext>
            </a:extLst>
          </p:cNvPr>
          <p:cNvSpPr/>
          <p:nvPr/>
        </p:nvSpPr>
        <p:spPr>
          <a:xfrm>
            <a:off x="417932" y="1769719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int[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int[ 2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]{1,2};  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宣告一個有賦值的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A2FF32-AC68-A1D0-6492-1A0EEA3139E7}"/>
              </a:ext>
            </a:extLst>
          </p:cNvPr>
          <p:cNvSpPr txBox="1"/>
          <p:nvPr/>
        </p:nvSpPr>
        <p:spPr>
          <a:xfrm>
            <a:off x="424162" y="1240394"/>
            <a:ext cx="4929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陣列讀取： </a:t>
            </a:r>
            <a:endParaRPr lang="zh-TW" altLang="en-US" sz="28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E9BF101-2BE5-9008-F98B-4F620BADB218}"/>
              </a:ext>
            </a:extLst>
          </p:cNvPr>
          <p:cNvSpPr/>
          <p:nvPr/>
        </p:nvSpPr>
        <p:spPr>
          <a:xfrm>
            <a:off x="417932" y="2458931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Console.WriteLine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 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 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出事了，各位！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請不要這樣做！</a:t>
            </a:r>
            <a:endParaRPr lang="zh-TW" altLang="en-US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EBC628-6CF8-7789-F693-F9808B93BE6B}"/>
              </a:ext>
            </a:extLst>
          </p:cNvPr>
          <p:cNvSpPr/>
          <p:nvPr/>
        </p:nvSpPr>
        <p:spPr>
          <a:xfrm>
            <a:off x="414909" y="4522470"/>
            <a:ext cx="8474548" cy="1786850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(int Hello in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{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Console.WriteLine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Hello ); 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}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FA30248-7B8E-AB48-32CD-B9152E862E31}"/>
              </a:ext>
            </a:extLst>
          </p:cNvPr>
          <p:cNvSpPr/>
          <p:nvPr/>
        </p:nvSpPr>
        <p:spPr>
          <a:xfrm>
            <a:off x="417932" y="3138990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因為，陣列是很多元素組成，沒辦法用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印出 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AC4619E-54D8-0AE0-BF61-45AF111F6F2F}"/>
              </a:ext>
            </a:extLst>
          </p:cNvPr>
          <p:cNvSpPr/>
          <p:nvPr/>
        </p:nvSpPr>
        <p:spPr>
          <a:xfrm>
            <a:off x="417932" y="3831196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迴圈可以解決這件事情</a:t>
            </a:r>
          </a:p>
        </p:txBody>
      </p:sp>
    </p:spTree>
    <p:extLst>
      <p:ext uri="{BB962C8B-B14F-4D97-AF65-F5344CB8AC3E}">
        <p14:creationId xmlns:p14="http://schemas.microsoft.com/office/powerpoint/2010/main" val="1442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51FB69C-289C-61FF-0A6C-432AF726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7960C78-719A-A124-7037-FFC1B3E7C0C5}"/>
              </a:ext>
            </a:extLst>
          </p:cNvPr>
          <p:cNvSpPr/>
          <p:nvPr/>
        </p:nvSpPr>
        <p:spPr>
          <a:xfrm>
            <a:off x="2267744" y="701040"/>
            <a:ext cx="936104" cy="3886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補充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06B900-D00D-FA63-C2F2-F53A419EEBC2}"/>
              </a:ext>
            </a:extLst>
          </p:cNvPr>
          <p:cNvSpPr/>
          <p:nvPr/>
        </p:nvSpPr>
        <p:spPr>
          <a:xfrm>
            <a:off x="417932" y="1769719"/>
            <a:ext cx="8474548" cy="576064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int[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new int[ 2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];  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宣告一個有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個空元素的 </a:t>
            </a:r>
            <a:r>
              <a:rPr lang="en-US" altLang="zh-TW"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A2FF32-AC68-A1D0-6492-1A0EEA3139E7}"/>
              </a:ext>
            </a:extLst>
          </p:cNvPr>
          <p:cNvSpPr txBox="1"/>
          <p:nvPr/>
        </p:nvSpPr>
        <p:spPr>
          <a:xfrm>
            <a:off x="424162" y="1240394"/>
            <a:ext cx="4929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Foreach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迴圈的差異： </a:t>
            </a:r>
            <a:endParaRPr lang="zh-TW" altLang="en-US" sz="28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EBC628-6CF8-7789-F693-F9808B93BE6B}"/>
              </a:ext>
            </a:extLst>
          </p:cNvPr>
          <p:cNvSpPr/>
          <p:nvPr/>
        </p:nvSpPr>
        <p:spPr>
          <a:xfrm>
            <a:off x="414909" y="4522470"/>
            <a:ext cx="8474548" cy="1786850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 (int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=0;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&lt;=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HelloArray.Length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++)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{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 = Convert.ToInt32(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Console.ReadLine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}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              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這樣不會出錯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3D42E304-3542-8BD7-4073-864E51E33EE2}"/>
              </a:ext>
            </a:extLst>
          </p:cNvPr>
          <p:cNvSpPr/>
          <p:nvPr/>
        </p:nvSpPr>
        <p:spPr>
          <a:xfrm>
            <a:off x="436880" y="2533491"/>
            <a:ext cx="8474548" cy="1786850"/>
          </a:xfrm>
          <a:prstGeom prst="roundRect">
            <a:avLst>
              <a:gd name="adj" fmla="val 119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(int Hello in 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HelloArray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{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Hello = Convert.ToInt32(</a:t>
            </a:r>
            <a:r>
              <a:rPr lang="en-US" altLang="zh-TW" sz="2400" dirty="0" err="1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Console.ReadLine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())</a:t>
            </a:r>
          </a:p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}                                                  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這樣會出錯，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Foreach </a:t>
            </a:r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Read Only</a:t>
            </a:r>
            <a:endParaRPr lang="zh-TW" altLang="en-US" sz="2400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437FED8-075C-D60F-0849-CB86ACF18CCF}"/>
              </a:ext>
            </a:extLst>
          </p:cNvPr>
          <p:cNvSpPr/>
          <p:nvPr/>
        </p:nvSpPr>
        <p:spPr>
          <a:xfrm>
            <a:off x="7020272" y="2636912"/>
            <a:ext cx="1728192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Read and All</a:t>
            </a:r>
            <a:endParaRPr lang="zh-TW" altLang="en-US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4ADE884-9297-9E20-F0A9-3D82948EC034}"/>
              </a:ext>
            </a:extLst>
          </p:cNvPr>
          <p:cNvSpPr/>
          <p:nvPr/>
        </p:nvSpPr>
        <p:spPr>
          <a:xfrm>
            <a:off x="7020272" y="4651636"/>
            <a:ext cx="1728192" cy="4320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Write and</a:t>
            </a:r>
            <a:r>
              <a:rPr lang="zh-TW" altLang="en-US" dirty="0"/>
              <a:t> </a:t>
            </a:r>
            <a:r>
              <a:rPr lang="en-US" altLang="zh-TW" dirty="0"/>
              <a:t>Each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992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例題</a:t>
            </a:r>
            <a:r>
              <a:rPr lang="en-US" altLang="zh-TW" dirty="0"/>
              <a:t>5.1-</a:t>
            </a:r>
            <a:r>
              <a:rPr lang="zh-TW" altLang="en-US" dirty="0"/>
              <a:t>利用一維陣列求</a:t>
            </a:r>
            <a:r>
              <a:rPr lang="en-US" altLang="zh-TW" dirty="0"/>
              <a:t>10</a:t>
            </a:r>
            <a:r>
              <a:rPr lang="zh-TW" altLang="en-US" dirty="0"/>
              <a:t>個數字的計算平均值。</a:t>
            </a:r>
            <a:endParaRPr lang="en-US" altLang="zh-TW" dirty="0"/>
          </a:p>
          <a:p>
            <a:r>
              <a:rPr lang="zh-TW" altLang="en-US" dirty="0"/>
              <a:t>流程圖：</a:t>
            </a:r>
          </a:p>
        </p:txBody>
      </p:sp>
      <p:pic>
        <p:nvPicPr>
          <p:cNvPr id="1026" name="Picture 2" descr="D:\MyDocs\Python講義\11\5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61437"/>
            <a:ext cx="5677690" cy="483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459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參考程式：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18DB05-AB00-9105-C69D-220278F2A215}"/>
              </a:ext>
            </a:extLst>
          </p:cNvPr>
          <p:cNvSpPr txBox="1"/>
          <p:nvPr/>
        </p:nvSpPr>
        <p:spPr>
          <a:xfrm>
            <a:off x="1745515" y="1650132"/>
            <a:ext cx="9217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 Here</a:t>
            </a:r>
            <a:r>
              <a:rPr lang="zh-TW" altLang="en-US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6A86702-53C6-C6F3-6350-D5FA0BCF04B5}"/>
              </a:ext>
            </a:extLst>
          </p:cNvPr>
          <p:cNvSpPr/>
          <p:nvPr/>
        </p:nvSpPr>
        <p:spPr>
          <a:xfrm>
            <a:off x="179512" y="2021663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創立陣列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4DF0CEA-F0D3-7B83-F100-2625D1CAA475}"/>
              </a:ext>
            </a:extLst>
          </p:cNvPr>
          <p:cNvSpPr/>
          <p:nvPr/>
        </p:nvSpPr>
        <p:spPr>
          <a:xfrm>
            <a:off x="179512" y="2667406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迴圈賦值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66C41E5B-0487-0B22-DE41-1209932FB994}"/>
              </a:ext>
            </a:extLst>
          </p:cNvPr>
          <p:cNvSpPr/>
          <p:nvPr/>
        </p:nvSpPr>
        <p:spPr>
          <a:xfrm>
            <a:off x="179512" y="3560872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4C3FD12-1D6F-1B3A-46B5-5F2A7658944B}"/>
              </a:ext>
            </a:extLst>
          </p:cNvPr>
          <p:cNvSpPr/>
          <p:nvPr/>
        </p:nvSpPr>
        <p:spPr>
          <a:xfrm>
            <a:off x="179512" y="4211810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Avg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CEA72A8-F207-9CB4-3082-BC411A798AB6}"/>
              </a:ext>
            </a:extLst>
          </p:cNvPr>
          <p:cNvSpPr/>
          <p:nvPr/>
        </p:nvSpPr>
        <p:spPr>
          <a:xfrm>
            <a:off x="179512" y="5068019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迴圈讀取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41A58A6-E0F0-D150-3AA0-BDEB8D9F82ED}"/>
              </a:ext>
            </a:extLst>
          </p:cNvPr>
          <p:cNvSpPr/>
          <p:nvPr/>
        </p:nvSpPr>
        <p:spPr>
          <a:xfrm>
            <a:off x="179512" y="5696231"/>
            <a:ext cx="1008112" cy="5432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Note</a:t>
            </a:r>
            <a:br>
              <a:rPr lang="en-US" altLang="zh-TW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輸出數值</a:t>
            </a:r>
            <a:endParaRPr lang="zh-TW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Ch5.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例題</a:t>
            </a:r>
            <a:r>
              <a:rPr lang="en-US" altLang="zh-TW" dirty="0"/>
              <a:t>5.2-</a:t>
            </a:r>
            <a:r>
              <a:rPr lang="zh-TW" altLang="en-US" dirty="0"/>
              <a:t>利用一維陣列求</a:t>
            </a:r>
            <a:r>
              <a:rPr lang="en-US" altLang="zh-TW" dirty="0"/>
              <a:t>10</a:t>
            </a:r>
            <a:r>
              <a:rPr lang="zh-TW" altLang="en-US" dirty="0"/>
              <a:t>個數字的最大值。</a:t>
            </a:r>
            <a:endParaRPr lang="en-US" altLang="zh-TW" dirty="0"/>
          </a:p>
          <a:p>
            <a:r>
              <a:rPr lang="zh-TW" altLang="en-US" dirty="0"/>
              <a:t>流程圖：</a:t>
            </a:r>
          </a:p>
          <a:p>
            <a:endParaRPr lang="zh-TW" altLang="en-US" dirty="0"/>
          </a:p>
        </p:txBody>
      </p:sp>
      <p:pic>
        <p:nvPicPr>
          <p:cNvPr id="2050" name="Picture 2" descr="D:\MyDocs\Python講義\11\5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772816"/>
            <a:ext cx="5792601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32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7681</TotalTime>
  <Words>1396</Words>
  <Application>Microsoft Office PowerPoint</Application>
  <PresentationFormat>如螢幕大小 (4:3)</PresentationFormat>
  <Paragraphs>202</Paragraphs>
  <Slides>35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8" baseType="lpstr">
      <vt:lpstr>細明體</vt:lpstr>
      <vt:lpstr>微軟正黑體</vt:lpstr>
      <vt:lpstr>新細明體</vt:lpstr>
      <vt:lpstr>標楷體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原創</vt:lpstr>
      <vt:lpstr>C# CH5  Array 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Ch5.陣列</vt:lpstr>
      <vt:lpstr>Ch5.習題</vt:lpstr>
      <vt:lpstr>Ch5.習題</vt:lpstr>
      <vt:lpstr>Ch5.習題:5-1</vt:lpstr>
      <vt:lpstr>Ch5.習題</vt:lpstr>
      <vt:lpstr>Ch5.習題:5-2</vt:lpstr>
      <vt:lpstr>Ch5.習題</vt:lpstr>
      <vt:lpstr>Ch5.習題:5-3</vt:lpstr>
      <vt:lpstr>Ch5.習題</vt:lpstr>
      <vt:lpstr>Ch5.習題:5-4</vt:lpstr>
      <vt:lpstr>Ch5.習題</vt:lpstr>
      <vt:lpstr>Ch5.習題</vt:lpstr>
      <vt:lpstr>Ch5.習題:5-5</vt:lpstr>
      <vt:lpstr>Ch5.習題</vt:lpstr>
      <vt:lpstr>Ch5.習題:5-6</vt:lpstr>
      <vt:lpstr>Ch5.習題</vt:lpstr>
      <vt:lpstr>Ch5.習題:5-7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Programing</dc:title>
  <dc:creator>Orion</dc:creator>
  <cp:lastModifiedBy>楊詠丞</cp:lastModifiedBy>
  <cp:revision>360</cp:revision>
  <dcterms:created xsi:type="dcterms:W3CDTF">2015-10-08T07:31:26Z</dcterms:created>
  <dcterms:modified xsi:type="dcterms:W3CDTF">2024-07-18T12:28:13Z</dcterms:modified>
</cp:coreProperties>
</file>