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9" r:id="rId4"/>
    <p:sldId id="265" r:id="rId5"/>
    <p:sldId id="261" r:id="rId6"/>
    <p:sldId id="263" r:id="rId7"/>
    <p:sldId id="267" r:id="rId8"/>
    <p:sldId id="266" r:id="rId9"/>
    <p:sldId id="268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43" d="100"/>
          <a:sy n="143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033407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268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107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271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02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415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053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84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16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45900" y="28960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lang="en" sz="4800">
                <a:solidFill>
                  <a:srgbClr val="00FF00"/>
                </a:solidFill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" sz="4800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sz="480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u</a:t>
            </a:r>
            <a:r>
              <a:rPr lang="en" sz="4800">
                <a:latin typeface="Ubuntu"/>
                <a:ea typeface="Ubuntu"/>
                <a:cs typeface="Ubuntu"/>
                <a:sym typeface="Ubuntu"/>
              </a:rPr>
              <a:t>a</a:t>
            </a:r>
            <a:r>
              <a:rPr lang="en" sz="480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l</a:t>
            </a:r>
            <a:r>
              <a:rPr lang="en" sz="4800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" sz="4800">
                <a:solidFill>
                  <a:srgbClr val="00FF00"/>
                </a:solidFill>
                <a:latin typeface="Ubuntu"/>
                <a:ea typeface="Ubuntu"/>
                <a:cs typeface="Ubuntu"/>
                <a:sym typeface="Ubuntu"/>
              </a:rPr>
              <a:t>z</a:t>
            </a:r>
            <a:r>
              <a:rPr lang="en" sz="4800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r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678950" y="2561475"/>
            <a:ext cx="7982700" cy="258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4600"/>
            <a:ext cx="3400275" cy="284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2674" y="2294599"/>
            <a:ext cx="3647174" cy="28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4249" y="2024012"/>
            <a:ext cx="3072499" cy="3119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645900" y="36160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Questions: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925825" y="1635625"/>
            <a:ext cx="7807800" cy="328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</a:rPr>
              <a:t>         ?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8406" y="1417205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Team Members: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458406" y="2624869"/>
            <a:ext cx="7848900" cy="31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n" sz="2100" dirty="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Umit </a:t>
            </a:r>
            <a:r>
              <a:rPr lang="en" sz="21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Ceylan (PO) 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n" sz="21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Jamison Ball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n" sz="21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Tyler Smith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n" sz="21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Joe </a:t>
            </a:r>
            <a:r>
              <a:rPr lang="en" sz="2100" dirty="0" err="1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Rozo</a:t>
            </a:r>
            <a:endParaRPr lang="en" sz="21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n" sz="21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Joey Lai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n" sz="21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Kim Son Nguyen</a:t>
            </a:r>
          </a:p>
          <a:p>
            <a:pPr lvl="0" algn="ctr" rtl="0">
              <a:spcBef>
                <a:spcPts val="0"/>
              </a:spcBef>
              <a:buNone/>
            </a:pPr>
            <a:endParaRPr sz="21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902998" y="493875"/>
            <a:ext cx="3746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5400" dirty="0" err="1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lang="en" sz="5400" dirty="0" err="1">
                <a:solidFill>
                  <a:srgbClr val="00FF00"/>
                </a:solidFill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" sz="5400" dirty="0" err="1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sz="5400" dirty="0" err="1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u</a:t>
            </a:r>
            <a:r>
              <a:rPr lang="en" sz="5400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</a:t>
            </a:r>
            <a:r>
              <a:rPr lang="en" sz="5400" dirty="0" err="1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l</a:t>
            </a:r>
            <a:r>
              <a:rPr lang="en" sz="5400" dirty="0" err="1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" sz="5400" dirty="0" err="1">
                <a:solidFill>
                  <a:srgbClr val="00FF00"/>
                </a:solidFill>
                <a:latin typeface="Ubuntu"/>
                <a:ea typeface="Ubuntu"/>
                <a:cs typeface="Ubuntu"/>
                <a:sym typeface="Ubuntu"/>
              </a:rPr>
              <a:t>z</a:t>
            </a:r>
            <a:r>
              <a:rPr lang="en" sz="5400" dirty="0" err="1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r</a:t>
            </a:r>
            <a:endParaRPr lang="en-US" sz="5400"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/>
        </p:nvSpPr>
        <p:spPr>
          <a:xfrm>
            <a:off x="471950" y="436550"/>
            <a:ext cx="6796200" cy="79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i="1" u="sng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Motivation </a:t>
            </a:r>
            <a:endParaRPr lang="en" sz="4400" i="1" u="sng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spcBef>
                <a:spcPts val="0"/>
              </a:spcBef>
              <a:buNone/>
            </a:pPr>
            <a:endParaRPr sz="3000" b="1" dirty="0">
              <a:solidFill>
                <a:srgbClr val="FFFFFF"/>
              </a:solidFill>
            </a:endParaRP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Free Open Source Visualization Software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Converting the Complex to the Simple</a:t>
            </a:r>
          </a:p>
          <a:p>
            <a:pPr lvl="0" rtl="0">
              <a:spcBef>
                <a:spcPts val="0"/>
              </a:spcBef>
              <a:buNone/>
            </a:pPr>
            <a:endParaRPr sz="3000" b="1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 b="1" dirty="0">
                <a:solidFill>
                  <a:srgbClr val="FFFFFF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8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243" y="108264"/>
            <a:ext cx="7852200" cy="861000"/>
          </a:xfrm>
        </p:spPr>
        <p:txBody>
          <a:bodyPr/>
          <a:lstStyle/>
          <a:p>
            <a:r>
              <a:rPr lang="en-US" smtClean="0"/>
              <a:t>Goals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35006" y="969264"/>
            <a:ext cx="838052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Set out to Achieve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Working as a team on a </a:t>
            </a:r>
            <a:r>
              <a:rPr lang="en-US" dirty="0" smtClean="0">
                <a:solidFill>
                  <a:srgbClr val="FFFFFF"/>
                </a:solidFill>
              </a:rPr>
              <a:t>software project</a:t>
            </a:r>
          </a:p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Working </a:t>
            </a:r>
            <a:r>
              <a:rPr lang="en-US" dirty="0">
                <a:solidFill>
                  <a:srgbClr val="FFFFFF"/>
                </a:solidFill>
              </a:rPr>
              <a:t>with new technologies 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Mobile Friendly</a:t>
            </a:r>
          </a:p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Have Achieved 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User friendly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Multiple Visualization 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v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13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471950" y="436550"/>
            <a:ext cx="6796200" cy="79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FFFFFF"/>
                </a:solidFill>
              </a:rPr>
              <a:t>Challenges</a:t>
            </a:r>
          </a:p>
          <a:p>
            <a:pPr lvl="0" rtl="0">
              <a:spcBef>
                <a:spcPts val="0"/>
              </a:spcBef>
              <a:buNone/>
            </a:pPr>
            <a:endParaRPr sz="3000" b="1" dirty="0">
              <a:solidFill>
                <a:srgbClr val="FFFFFF"/>
              </a:solidFill>
            </a:endParaRPr>
          </a:p>
          <a:p>
            <a:pPr marL="2857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Start to use new technologies</a:t>
            </a:r>
          </a:p>
          <a:p>
            <a:pPr marL="2857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Working as a group</a:t>
            </a:r>
          </a:p>
          <a:p>
            <a:pPr marL="2857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Connecting different modules</a:t>
            </a:r>
          </a:p>
          <a:p>
            <a:pPr marL="2857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-US" sz="2000" dirty="0" err="1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Git</a:t>
            </a:r>
            <a:r>
              <a:rPr lang="en-US" sz="20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merging</a:t>
            </a:r>
          </a:p>
          <a:p>
            <a:pPr marL="2857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Agile Process</a:t>
            </a:r>
            <a:r>
              <a:rPr lang="en-US" sz="20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</a:p>
          <a:p>
            <a:pPr marL="285750" lvl="0" indent="-285750" rtl="0">
              <a:spcBef>
                <a:spcPts val="0"/>
              </a:spcBef>
              <a:buFont typeface="Arial" charset="0"/>
              <a:buChar char="•"/>
            </a:pPr>
            <a:endParaRPr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3000" b="1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 b="1" dirty="0">
                <a:solidFill>
                  <a:srgbClr val="FFFFFF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0" y="-137175"/>
            <a:ext cx="8123100" cy="77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sz="2400" i="1" u="sng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Technologies:</a:t>
            </a:r>
            <a:endParaRPr lang="en" sz="2400" i="1" u="sng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82600" y="641625"/>
            <a:ext cx="6796200" cy="79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Web2py/Python 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D3 Library 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JavaScript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HTML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CSS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Ajax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JQuery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JSon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0" y="-137175"/>
            <a:ext cx="8123100" cy="77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sz="2400" i="1" u="sng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Project Management</a:t>
            </a:r>
            <a:r>
              <a:rPr lang="en-US" sz="2400" i="1" u="sng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:</a:t>
            </a:r>
            <a:endParaRPr lang="en" sz="2400" i="1" u="sng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82600" y="641625"/>
            <a:ext cx="6796200" cy="79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-US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Trello</a:t>
            </a:r>
            <a:r>
              <a:rPr lang="en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 lang="en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-US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Slack</a:t>
            </a:r>
            <a:endParaRPr lang="en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-US" dirty="0" err="1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Git</a:t>
            </a:r>
            <a:endParaRPr lang="en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endParaRPr lang="en-US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-US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Scrum</a:t>
            </a:r>
            <a:endParaRPr lang="en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690154258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16774" y="115226"/>
            <a:ext cx="7852200" cy="861000"/>
          </a:xfrm>
        </p:spPr>
        <p:txBody>
          <a:bodyPr/>
          <a:lstStyle/>
          <a:p>
            <a:r>
              <a:rPr lang="en-US" smtClean="0"/>
              <a:t>Things That We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7553" y="976226"/>
            <a:ext cx="86150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Enjoyed: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Working with fellow CS people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Messing with Webpages and D3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Did not Enjoy: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agile process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Trying to arrange meetings</a:t>
            </a:r>
          </a:p>
        </p:txBody>
      </p:sp>
    </p:spTree>
    <p:extLst>
      <p:ext uri="{BB962C8B-B14F-4D97-AF65-F5344CB8AC3E}">
        <p14:creationId xmlns:p14="http://schemas.microsoft.com/office/powerpoint/2010/main" val="298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65762" y="115226"/>
            <a:ext cx="7852200" cy="861000"/>
          </a:xfrm>
        </p:spPr>
        <p:txBody>
          <a:bodyPr/>
          <a:lstStyle/>
          <a:p>
            <a:r>
              <a:rPr lang="en-US" smtClean="0"/>
              <a:t>Lessons Learned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7553" y="976226"/>
            <a:ext cx="861508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What worked: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Version control and 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Slack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Planning out stories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Playing to our individual strengths 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What didn’t work: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Trying to do all the stories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Assigning one person per task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Assuming someone can learn something on their own</a:t>
            </a:r>
          </a:p>
        </p:txBody>
      </p:sp>
    </p:spTree>
    <p:extLst>
      <p:ext uri="{BB962C8B-B14F-4D97-AF65-F5344CB8AC3E}">
        <p14:creationId xmlns:p14="http://schemas.microsoft.com/office/powerpoint/2010/main" val="14741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166</Words>
  <Application>Microsoft Macintosh PowerPoint</Application>
  <PresentationFormat>On-screen Show (16:9)</PresentationFormat>
  <Paragraphs>89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Average</vt:lpstr>
      <vt:lpstr>Roboto Slab</vt:lpstr>
      <vt:lpstr>Ubuntu</vt:lpstr>
      <vt:lpstr>Wingdings</vt:lpstr>
      <vt:lpstr>Arial</vt:lpstr>
      <vt:lpstr>Oswald</vt:lpstr>
      <vt:lpstr>slate</vt:lpstr>
      <vt:lpstr>Visualizr</vt:lpstr>
      <vt:lpstr>Team Members:</vt:lpstr>
      <vt:lpstr>PowerPoint Presentation</vt:lpstr>
      <vt:lpstr>Goals</vt:lpstr>
      <vt:lpstr>PowerPoint Presentation</vt:lpstr>
      <vt:lpstr>Technologies:</vt:lpstr>
      <vt:lpstr>Project Management:</vt:lpstr>
      <vt:lpstr>Things That We</vt:lpstr>
      <vt:lpstr>Lessons Learned</vt:lpstr>
      <vt:lpstr>Questions: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Visualizr</dc:title>
  <cp:lastModifiedBy>umit ceylan</cp:lastModifiedBy>
  <cp:revision>6</cp:revision>
  <dcterms:modified xsi:type="dcterms:W3CDTF">2016-05-31T22:47:38Z</dcterms:modified>
</cp:coreProperties>
</file>