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1" r:id="rId6"/>
    <p:sldId id="263" r:id="rId7"/>
    <p:sldId id="267" r:id="rId8"/>
    <p:sldId id="266" r:id="rId9"/>
    <p:sldId id="268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3340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26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10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7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0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1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5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84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1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45900" y="28960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n" sz="4800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48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4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4800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4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lang="en" sz="48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4800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z</a:t>
            </a:r>
            <a:r>
              <a:rPr lang="en" sz="48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78950" y="2561475"/>
            <a:ext cx="7982700" cy="25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4600"/>
            <a:ext cx="3400275" cy="284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674" y="2294599"/>
            <a:ext cx="3647174" cy="28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4249" y="2024012"/>
            <a:ext cx="3072499" cy="311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45900" y="36160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Questions</a:t>
            </a:r>
            <a:endParaRPr lang="en" sz="4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925825" y="1635625"/>
            <a:ext cx="7807800" cy="32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9600" dirty="0">
                <a:solidFill>
                  <a:srgbClr val="FFFFFF"/>
                </a:solidFill>
              </a:rPr>
              <a:t>         ?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8406" y="1417205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Team Members: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58406" y="2624869"/>
            <a:ext cx="7848900" cy="3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Umit </a:t>
            </a: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Ceylan (PO)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Jamison Ball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Tyler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Joe </a:t>
            </a:r>
            <a:r>
              <a:rPr lang="en" sz="21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Rozo</a:t>
            </a:r>
            <a:endParaRPr lang="en" sz="21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Joey Lai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Kim Son Nguyen</a:t>
            </a:r>
          </a:p>
          <a:p>
            <a:pPr lvl="0" algn="ctr" rtl="0">
              <a:spcBef>
                <a:spcPts val="0"/>
              </a:spcBef>
              <a:buNone/>
            </a:pPr>
            <a:endParaRPr sz="21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02998" y="493875"/>
            <a:ext cx="374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400" dirty="0" err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n" sz="5400" dirty="0" err="1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5400" dirty="0" err="1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54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5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54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lang="en" sz="5400" dirty="0" err="1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5400" dirty="0" err="1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z</a:t>
            </a:r>
            <a:r>
              <a:rPr lang="en" sz="5400" dirty="0" err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endParaRPr lang="en-US" sz="5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471950" y="43655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Motivation </a:t>
            </a:r>
            <a:endParaRPr lang="en" sz="4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Free Open Source Visualization Software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Converting the Complex to the Simple</a:t>
            </a:r>
          </a:p>
          <a:p>
            <a:pPr lvl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243" y="108264"/>
            <a:ext cx="7852200" cy="861000"/>
          </a:xfrm>
        </p:spPr>
        <p:txBody>
          <a:bodyPr/>
          <a:lstStyle/>
          <a:p>
            <a:pPr lvl="0"/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Goals</a:t>
            </a:r>
            <a:endParaRPr lang="en" sz="4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006" y="969264"/>
            <a:ext cx="83805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Set out to Achieve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Working as a team on a </a:t>
            </a:r>
            <a:r>
              <a:rPr lang="en-US" dirty="0" smtClean="0">
                <a:solidFill>
                  <a:srgbClr val="FFFFFF"/>
                </a:solidFill>
              </a:rPr>
              <a:t>software project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Working </a:t>
            </a:r>
            <a:r>
              <a:rPr lang="en-US" dirty="0">
                <a:solidFill>
                  <a:srgbClr val="FFFFFF"/>
                </a:solidFill>
              </a:rPr>
              <a:t>with new technologies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Friendly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Achieved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 friendly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Multiple Visualization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71950" y="43655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Challenges</a:t>
            </a:r>
            <a:r>
              <a:rPr lang="en-US" sz="32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lang="en" sz="32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Start to use new technologies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Working as a group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Connecting different modules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Git</a:t>
            </a: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merging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Agile Process 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-137175"/>
            <a:ext cx="8123100" cy="77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Technologies</a:t>
            </a:r>
            <a:endParaRPr lang="en" sz="4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2600" y="641625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 sz="18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Web2py/Python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 sz="18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D3 Library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 sz="18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JavaScript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 sz="18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HTML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 sz="18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 sz="18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Ajax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 sz="18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JQuery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 sz="1800" dirty="0" err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JSon</a:t>
            </a:r>
            <a:endParaRPr lang="en"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-137175"/>
            <a:ext cx="8123100" cy="77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Project </a:t>
            </a:r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Management</a:t>
            </a:r>
            <a:endParaRPr lang="en" sz="4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2600" y="641625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Trello</a:t>
            </a:r>
            <a:r>
              <a:rPr lang="en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lang="en" sz="20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Slack</a:t>
            </a:r>
            <a:endParaRPr lang="en" sz="20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-US" sz="2000" dirty="0" err="1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Git</a:t>
            </a:r>
            <a:endParaRPr lang="en" sz="20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endParaRPr lang="en-US" sz="20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Scrum</a:t>
            </a:r>
            <a:endParaRPr lang="en" sz="20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69015425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16774" y="115226"/>
            <a:ext cx="7852200" cy="861000"/>
          </a:xfrm>
        </p:spPr>
        <p:txBody>
          <a:bodyPr/>
          <a:lstStyle/>
          <a:p>
            <a:pPr lvl="0"/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Things That We</a:t>
            </a:r>
            <a:endParaRPr lang="en" sz="4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553" y="976226"/>
            <a:ext cx="86150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Enjoyed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Working with fellow CS people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Messing with Webpages and D3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Did not Enjoy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agile process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Trying to arrange meetings</a:t>
            </a:r>
          </a:p>
        </p:txBody>
      </p:sp>
    </p:spTree>
    <p:extLst>
      <p:ext uri="{BB962C8B-B14F-4D97-AF65-F5344CB8AC3E}">
        <p14:creationId xmlns:p14="http://schemas.microsoft.com/office/powerpoint/2010/main" val="29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65762" y="115226"/>
            <a:ext cx="7852200" cy="861000"/>
          </a:xfrm>
        </p:spPr>
        <p:txBody>
          <a:bodyPr/>
          <a:lstStyle/>
          <a:p>
            <a:pPr lvl="0"/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Lessons Learned</a:t>
            </a:r>
            <a:endParaRPr lang="en" sz="4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920" y="896183"/>
            <a:ext cx="8615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What worked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Version control and </a:t>
            </a:r>
            <a:r>
              <a:rPr lang="en-US" sz="1800" dirty="0" err="1" smtClean="0">
                <a:solidFill>
                  <a:schemeClr val="tx1"/>
                </a:solidFill>
              </a:rPr>
              <a:t>git</a:t>
            </a:r>
            <a:r>
              <a:rPr lang="en-US" sz="1800" dirty="0" smtClean="0">
                <a:solidFill>
                  <a:schemeClr val="tx1"/>
                </a:solidFill>
              </a:rPr>
              <a:t> (mostly worked)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Slack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Planning out stories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Playing to our individual strengths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What didn’t work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Trying to do all the </a:t>
            </a:r>
            <a:r>
              <a:rPr lang="en-US" sz="1800" dirty="0" smtClean="0">
                <a:solidFill>
                  <a:schemeClr val="tx1"/>
                </a:solidFill>
              </a:rPr>
              <a:t>story points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Assigning one person per task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Assuming someone can learn something on their </a:t>
            </a:r>
            <a:r>
              <a:rPr lang="en-US" sz="1800" dirty="0" smtClean="0">
                <a:solidFill>
                  <a:schemeClr val="tx1"/>
                </a:solidFill>
              </a:rPr>
              <a:t>own quickly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169</Words>
  <Application>Microsoft Macintosh PowerPoint</Application>
  <PresentationFormat>On-screen Show (16:9)</PresentationFormat>
  <Paragraphs>87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Average</vt:lpstr>
      <vt:lpstr>Oswald</vt:lpstr>
      <vt:lpstr>Roboto Slab</vt:lpstr>
      <vt:lpstr>Ubuntu</vt:lpstr>
      <vt:lpstr>Wingdings</vt:lpstr>
      <vt:lpstr>Arial</vt:lpstr>
      <vt:lpstr>slate</vt:lpstr>
      <vt:lpstr>Visualizr</vt:lpstr>
      <vt:lpstr>Team Members:</vt:lpstr>
      <vt:lpstr>PowerPoint Presentation</vt:lpstr>
      <vt:lpstr>Goals</vt:lpstr>
      <vt:lpstr>PowerPoint Presentation</vt:lpstr>
      <vt:lpstr>Technologies</vt:lpstr>
      <vt:lpstr>Project Management</vt:lpstr>
      <vt:lpstr>Things That We</vt:lpstr>
      <vt:lpstr>Lessons Learned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Visualizr</dc:title>
  <cp:lastModifiedBy>umit ceylan</cp:lastModifiedBy>
  <cp:revision>9</cp:revision>
  <dcterms:modified xsi:type="dcterms:W3CDTF">2016-06-01T07:54:09Z</dcterms:modified>
</cp:coreProperties>
</file>