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Roboto Slab"/>
      <p:regular r:id="rId18"/>
      <p:bold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Relationship Id="rId5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45900" y="2896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4800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78950" y="2561475"/>
            <a:ext cx="79827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4600"/>
            <a:ext cx="3400275" cy="28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74" y="2294599"/>
            <a:ext cx="3647174" cy="2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249" y="2024012"/>
            <a:ext cx="3072499" cy="311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45900" y="4850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89225" y="1728225"/>
            <a:ext cx="78489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Umit Ceylan (PO)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Jamison Ball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Tyler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 Rozo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Joey Lai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Kim Son Nguyen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5225" y="9994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Description: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6075" y="1563625"/>
            <a:ext cx="7458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24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4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24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24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24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400">
                <a:solidFill>
                  <a:srgbClr val="FFFFFF"/>
                </a:solidFill>
              </a:rPr>
              <a:t>is a data visualization tool that helps its users to read and understand their data better by giving them different visualization options. 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Release Plan : Sprint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developer, I want to be able to upload and store data in the database with no problem. 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developer, I want to be able to quickly update the database(inserting new data and deleting old as necessary). (10)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developer, I want a data visualization that captures full context of the data and conveys it as simply as possible. (20)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Release Plan : Sprint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see a list of all the uploaded datasets. (6)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have control and selection over how the data is visualized and displayed. (15)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be able to choose between two visualizations. (20)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have an account. (4)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 I want a good GUI that is easy to maneuver. (15)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30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Release Plan : Sprint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be capable of leaving comments on the page where the visualization page. (12)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be able to easily print the visualization page. (18)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 a user, I want to be able to choose between three visualizations.(20)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2625" y="146025"/>
            <a:ext cx="8123100" cy="7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Release Plan: Challenges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8275" y="8495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is an ambitious and challenging project, time management will be the key.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Some of us are not familiar with D3.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Don’t know how well Web2Py is geared for parallel coding with data frameworks.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Not all of us know Web2Py (new frameworks).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-137175"/>
            <a:ext cx="8123100" cy="7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Release Plan: Tools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2600" y="6416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Web2py/Python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D3 Library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Ajax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5900" y="3616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25825" y="1635625"/>
            <a:ext cx="78078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         ?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