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B448-8E7F-47B3-BED2-01E30A84F10D}" type="datetimeFigureOut">
              <a:rPr lang="tr-TR" smtClean="0"/>
              <a:t>23.05.2024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53B0-085C-4FBB-B16C-C657C87E94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349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B448-8E7F-47B3-BED2-01E30A84F10D}" type="datetimeFigureOut">
              <a:rPr lang="tr-TR" smtClean="0"/>
              <a:t>23.05.2024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53B0-085C-4FBB-B16C-C657C87E94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719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B448-8E7F-47B3-BED2-01E30A84F10D}" type="datetimeFigureOut">
              <a:rPr lang="tr-TR" smtClean="0"/>
              <a:t>23.05.2024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53B0-085C-4FBB-B16C-C657C87E94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812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B448-8E7F-47B3-BED2-01E30A84F10D}" type="datetimeFigureOut">
              <a:rPr lang="tr-TR" smtClean="0"/>
              <a:t>23.05.2024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53B0-085C-4FBB-B16C-C657C87E94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5201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B448-8E7F-47B3-BED2-01E30A84F10D}" type="datetimeFigureOut">
              <a:rPr lang="tr-TR" smtClean="0"/>
              <a:t>23.05.2024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53B0-085C-4FBB-B16C-C657C87E94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1195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B448-8E7F-47B3-BED2-01E30A84F10D}" type="datetimeFigureOut">
              <a:rPr lang="tr-TR" smtClean="0"/>
              <a:t>23.05.2024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53B0-085C-4FBB-B16C-C657C87E94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065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B448-8E7F-47B3-BED2-01E30A84F10D}" type="datetimeFigureOut">
              <a:rPr lang="tr-TR" smtClean="0"/>
              <a:t>23.05.2024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53B0-085C-4FBB-B16C-C657C87E94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5377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B448-8E7F-47B3-BED2-01E30A84F10D}" type="datetimeFigureOut">
              <a:rPr lang="tr-TR" smtClean="0"/>
              <a:t>23.05.2024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53B0-085C-4FBB-B16C-C657C87E94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9879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B448-8E7F-47B3-BED2-01E30A84F10D}" type="datetimeFigureOut">
              <a:rPr lang="tr-TR" smtClean="0"/>
              <a:t>23.05.2024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53B0-085C-4FBB-B16C-C657C87E94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853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B448-8E7F-47B3-BED2-01E30A84F10D}" type="datetimeFigureOut">
              <a:rPr lang="tr-TR" smtClean="0"/>
              <a:t>23.05.2024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5B53B0-085C-4FBB-B16C-C657C87E94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706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B448-8E7F-47B3-BED2-01E30A84F10D}" type="datetimeFigureOut">
              <a:rPr lang="tr-TR" smtClean="0"/>
              <a:t>23.05.2024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53B0-085C-4FBB-B16C-C657C87E94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452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B448-8E7F-47B3-BED2-01E30A84F10D}" type="datetimeFigureOut">
              <a:rPr lang="tr-TR" smtClean="0"/>
              <a:t>23.05.2024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53B0-085C-4FBB-B16C-C657C87E94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257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B448-8E7F-47B3-BED2-01E30A84F10D}" type="datetimeFigureOut">
              <a:rPr lang="tr-TR" smtClean="0"/>
              <a:t>23.05.2024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53B0-085C-4FBB-B16C-C657C87E94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938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B448-8E7F-47B3-BED2-01E30A84F10D}" type="datetimeFigureOut">
              <a:rPr lang="tr-TR" smtClean="0"/>
              <a:t>23.05.2024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53B0-085C-4FBB-B16C-C657C87E94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111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B448-8E7F-47B3-BED2-01E30A84F10D}" type="datetimeFigureOut">
              <a:rPr lang="tr-TR" smtClean="0"/>
              <a:t>23.05.2024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53B0-085C-4FBB-B16C-C657C87E94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960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B448-8E7F-47B3-BED2-01E30A84F10D}" type="datetimeFigureOut">
              <a:rPr lang="tr-TR" smtClean="0"/>
              <a:t>23.05.2024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53B0-085C-4FBB-B16C-C657C87E94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01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B448-8E7F-47B3-BED2-01E30A84F10D}" type="datetimeFigureOut">
              <a:rPr lang="tr-TR" smtClean="0"/>
              <a:t>23.05.2024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53B0-085C-4FBB-B16C-C657C87E94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514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2EB448-8E7F-47B3-BED2-01E30A84F10D}" type="datetimeFigureOut">
              <a:rPr lang="tr-TR" smtClean="0"/>
              <a:t>23.05.2024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5B53B0-085C-4FBB-B16C-C657C87E94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945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olden7292.hocoos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lingoguniu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2AEB6D-3BC2-F8FB-41D2-371B9CA7B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112" y="240793"/>
            <a:ext cx="9144000" cy="1263786"/>
          </a:xfrm>
        </p:spPr>
        <p:txBody>
          <a:bodyPr/>
          <a:lstStyle/>
          <a:p>
            <a:pPr algn="ctr"/>
            <a:r>
              <a:rPr lang="tr-TR" dirty="0" err="1"/>
              <a:t>LingoGenius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7388A59-34A4-A16C-048F-9D3D62DC1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834" y="3129771"/>
            <a:ext cx="9144000" cy="1655762"/>
          </a:xfrm>
        </p:spPr>
        <p:txBody>
          <a:bodyPr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tr-TR" dirty="0"/>
              <a:t>Ümit Rençber             212211002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tr-TR" dirty="0"/>
              <a:t>İbrahim Etem Ölmez  222211062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tr-TR" dirty="0" err="1"/>
              <a:t>Cemrenur</a:t>
            </a:r>
            <a:r>
              <a:rPr lang="tr-TR" dirty="0"/>
              <a:t> Güzelcik    212211016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8664CB62-E8B7-0BFB-E830-4D094774D084}"/>
              </a:ext>
            </a:extLst>
          </p:cNvPr>
          <p:cNvSpPr txBox="1"/>
          <p:nvPr/>
        </p:nvSpPr>
        <p:spPr>
          <a:xfrm>
            <a:off x="2251165" y="2167390"/>
            <a:ext cx="76896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Projemiz: </a:t>
            </a:r>
            <a:r>
              <a:rPr lang="tr-TR" sz="2000" dirty="0" err="1"/>
              <a:t>LingoGenius</a:t>
            </a:r>
            <a:endParaRPr lang="tr-TR" sz="2000" dirty="0"/>
          </a:p>
          <a:p>
            <a:r>
              <a:rPr lang="tr-TR" sz="2000" dirty="0"/>
              <a:t>Çevrimiçi ve </a:t>
            </a:r>
            <a:r>
              <a:rPr lang="tr-TR" sz="2000" dirty="0" err="1"/>
              <a:t>yüzyüze</a:t>
            </a:r>
            <a:r>
              <a:rPr lang="tr-TR" sz="2000" dirty="0"/>
              <a:t> olmak üzere kurslar olan bir dil kursu şirketi</a:t>
            </a:r>
          </a:p>
          <a:p>
            <a:br>
              <a:rPr lang="tr-TR" sz="2000" dirty="0"/>
            </a:br>
            <a:endParaRPr lang="tr-TR" sz="20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E962E86-385C-7DAA-ED87-B4CC6553A2A2}"/>
              </a:ext>
            </a:extLst>
          </p:cNvPr>
          <p:cNvSpPr txBox="1"/>
          <p:nvPr/>
        </p:nvSpPr>
        <p:spPr>
          <a:xfrm>
            <a:off x="3526972" y="4692433"/>
            <a:ext cx="577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Sitemizin Linki: </a:t>
            </a:r>
            <a:r>
              <a:rPr lang="tr-TR" dirty="0">
                <a:hlinkClick r:id="rId2"/>
              </a:rPr>
              <a:t>https://golden7292.hocoos.com/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987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A5E00C-3FDE-D117-46B1-6402626C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768" y="888156"/>
            <a:ext cx="10018713" cy="1752599"/>
          </a:xfrm>
        </p:spPr>
        <p:txBody>
          <a:bodyPr/>
          <a:lstStyle/>
          <a:p>
            <a:r>
              <a:rPr lang="tr-TR" dirty="0"/>
              <a:t>Kullandığımız Araçlar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EB60E1-85AB-7A46-327F-00B8DA1DB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803" y="2180694"/>
            <a:ext cx="10018713" cy="3124201"/>
          </a:xfrm>
        </p:spPr>
        <p:txBody>
          <a:bodyPr/>
          <a:lstStyle/>
          <a:p>
            <a:r>
              <a:rPr lang="tr-TR" dirty="0">
                <a:highlight>
                  <a:srgbClr val="FFFF00"/>
                </a:highlight>
              </a:rPr>
              <a:t>Web site =&gt; </a:t>
            </a:r>
            <a:r>
              <a:rPr lang="tr-TR" dirty="0" err="1"/>
              <a:t>Hocoos,pineaple</a:t>
            </a:r>
            <a:r>
              <a:rPr lang="tr-TR" dirty="0"/>
              <a:t>(bundan vazgeçtik zorladı bizi)</a:t>
            </a:r>
          </a:p>
          <a:p>
            <a:r>
              <a:rPr lang="tr-TR" dirty="0">
                <a:highlight>
                  <a:srgbClr val="FFFF00"/>
                </a:highlight>
              </a:rPr>
              <a:t>Yazılar =&gt; </a:t>
            </a:r>
            <a:r>
              <a:rPr lang="tr-TR" dirty="0" err="1"/>
              <a:t>Chatgpt</a:t>
            </a:r>
            <a:r>
              <a:rPr lang="tr-TR" dirty="0"/>
              <a:t> ve Gemini </a:t>
            </a:r>
          </a:p>
          <a:p>
            <a:r>
              <a:rPr lang="tr-TR" dirty="0">
                <a:highlight>
                  <a:srgbClr val="FFFF00"/>
                </a:highlight>
              </a:rPr>
              <a:t>Resimler =&gt;</a:t>
            </a:r>
            <a:r>
              <a:rPr lang="tr-TR" dirty="0" err="1"/>
              <a:t>Dall-e,Leonardo</a:t>
            </a:r>
            <a:r>
              <a:rPr lang="tr-TR" dirty="0"/>
              <a:t> ve </a:t>
            </a:r>
            <a:r>
              <a:rPr lang="tr-TR" dirty="0" err="1"/>
              <a:t>Canva</a:t>
            </a:r>
            <a:r>
              <a:rPr lang="tr-TR" dirty="0"/>
              <a:t>(en iyisi buydu)</a:t>
            </a:r>
          </a:p>
          <a:p>
            <a:r>
              <a:rPr lang="tr-TR" dirty="0">
                <a:highlight>
                  <a:srgbClr val="FFFF00"/>
                </a:highlight>
              </a:rPr>
              <a:t>Video =&gt; </a:t>
            </a:r>
            <a:r>
              <a:rPr lang="tr-TR" dirty="0" err="1"/>
              <a:t>Typeframes</a:t>
            </a:r>
            <a:endParaRPr lang="tr-TR" dirty="0"/>
          </a:p>
          <a:p>
            <a:r>
              <a:rPr lang="tr-TR" dirty="0">
                <a:highlight>
                  <a:srgbClr val="FFFF00"/>
                </a:highlight>
              </a:rPr>
              <a:t>Sosyal Medya =&gt; </a:t>
            </a:r>
            <a:r>
              <a:rPr lang="tr-TR" dirty="0" err="1"/>
              <a:t>İnstagram</a:t>
            </a:r>
            <a:endParaRPr lang="tr-TR" dirty="0"/>
          </a:p>
          <a:p>
            <a:r>
              <a:rPr lang="tr-TR" dirty="0">
                <a:highlight>
                  <a:srgbClr val="FFFF00"/>
                </a:highlight>
              </a:rPr>
              <a:t>Logo =&gt;</a:t>
            </a:r>
            <a:r>
              <a:rPr lang="tr-TR" dirty="0"/>
              <a:t> </a:t>
            </a:r>
            <a:r>
              <a:rPr lang="tr-TR" dirty="0" err="1"/>
              <a:t>Canva</a:t>
            </a:r>
            <a:r>
              <a:rPr lang="tr-TR" dirty="0"/>
              <a:t> ve </a:t>
            </a:r>
            <a:r>
              <a:rPr lang="tr-TR" dirty="0" err="1"/>
              <a:t>looka</a:t>
            </a:r>
            <a:r>
              <a:rPr lang="tr-TR" dirty="0"/>
              <a:t>(bunu beğenmedik)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084286F6-8428-5CDF-9A32-38DAA125B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392" y="165669"/>
            <a:ext cx="1538389" cy="1334408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6B97EB74-50AE-B52C-BDF5-FBAF7A724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120624"/>
            <a:ext cx="3138488" cy="1379453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BFEED5DC-E3EE-E2A3-D377-05B3145C73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409" y="5259300"/>
            <a:ext cx="2990510" cy="1543050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033D343A-A812-015E-98EE-737AC0541D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5461093"/>
            <a:ext cx="2990510" cy="1276283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AD9B4652-AD83-218D-88CB-7FF559775A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394" y="5259300"/>
            <a:ext cx="1538390" cy="1554354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72690F39-5DA4-A3F4-156E-92BE2023CA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408" y="120624"/>
            <a:ext cx="2990511" cy="137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715127-0F47-1E1E-B938-A6071FC4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77" y="738051"/>
            <a:ext cx="10018713" cy="1752599"/>
          </a:xfrm>
        </p:spPr>
        <p:txBody>
          <a:bodyPr/>
          <a:lstStyle/>
          <a:p>
            <a:r>
              <a:rPr lang="tr-TR" dirty="0"/>
              <a:t>Logomuz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8DA66C42-40B3-46E7-FC62-72E9A2298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641" y="2960914"/>
            <a:ext cx="6176147" cy="2617471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AE42B687-8DA0-D500-A9B8-8AC1C5918E15}"/>
              </a:ext>
            </a:extLst>
          </p:cNvPr>
          <p:cNvSpPr txBox="1"/>
          <p:nvPr/>
        </p:nvSpPr>
        <p:spPr>
          <a:xfrm>
            <a:off x="3492137" y="2403566"/>
            <a:ext cx="51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Canva</a:t>
            </a:r>
            <a:r>
              <a:rPr lang="tr-TR" dirty="0"/>
              <a:t> ile </a:t>
            </a:r>
            <a:r>
              <a:rPr lang="tr-TR" dirty="0" err="1"/>
              <a:t>tasarlandı.Cemre</a:t>
            </a:r>
            <a:r>
              <a:rPr lang="tr-TR" dirty="0"/>
              <a:t> epey emek harcadı.</a:t>
            </a:r>
            <a:r>
              <a:rPr lang="tr-TR" dirty="0">
                <a:sym typeface="Wingdings" panose="05000000000000000000" pitchFamily="2" charset="2"/>
              </a:rPr>
              <a:t>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4846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AE5FAA-E71F-AE2F-ADCB-F4D7E9BC0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431" y="-80555"/>
            <a:ext cx="10018713" cy="1752599"/>
          </a:xfrm>
        </p:spPr>
        <p:txBody>
          <a:bodyPr/>
          <a:lstStyle/>
          <a:p>
            <a:r>
              <a:rPr lang="tr-TR" dirty="0" err="1"/>
              <a:t>İnstagram</a:t>
            </a:r>
            <a:r>
              <a:rPr lang="tr-TR" dirty="0"/>
              <a:t> Sayfası Açtık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693D38F-BBDC-FD90-7FD3-8F44A5396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2576" y="2545080"/>
            <a:ext cx="7796853" cy="4209694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E29478C0-9C7A-D239-7C96-93B500359661}"/>
              </a:ext>
            </a:extLst>
          </p:cNvPr>
          <p:cNvSpPr txBox="1"/>
          <p:nvPr/>
        </p:nvSpPr>
        <p:spPr>
          <a:xfrm>
            <a:off x="2290354" y="1672044"/>
            <a:ext cx="5974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Sayfanın Linki: </a:t>
            </a:r>
            <a:r>
              <a:rPr lang="tr-TR" dirty="0">
                <a:hlinkClick r:id="rId3"/>
              </a:rPr>
              <a:t>https://www.instagram.com/lingogunius/</a:t>
            </a:r>
            <a:br>
              <a:rPr lang="tr-TR" dirty="0"/>
            </a:br>
            <a:r>
              <a:rPr lang="tr-TR" dirty="0"/>
              <a:t>(Takip etmeyi ve yorum yapmayı unutmayın </a:t>
            </a:r>
            <a:r>
              <a:rPr lang="tr-TR" dirty="0">
                <a:sym typeface="Wingdings" panose="05000000000000000000" pitchFamily="2" charset="2"/>
              </a:rPr>
              <a:t> )</a:t>
            </a:r>
          </a:p>
          <a:p>
            <a:r>
              <a:rPr lang="tr-TR" dirty="0">
                <a:sym typeface="Wingdings" panose="05000000000000000000" pitchFamily="2" charset="2"/>
              </a:rPr>
              <a:t>(</a:t>
            </a:r>
            <a:r>
              <a:rPr lang="tr-TR" dirty="0" err="1">
                <a:sym typeface="Wingdings" panose="05000000000000000000" pitchFamily="2" charset="2"/>
              </a:rPr>
              <a:t>Ümit’de</a:t>
            </a:r>
            <a:r>
              <a:rPr lang="tr-TR" dirty="0">
                <a:sym typeface="Wingdings" panose="05000000000000000000" pitchFamily="2" charset="2"/>
              </a:rPr>
              <a:t> bunda epey emek harcadı)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514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A48E53-8FFE-EFF3-5FD3-BB8DD580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Typeframes</a:t>
            </a:r>
            <a:r>
              <a:rPr lang="tr-TR" dirty="0"/>
              <a:t> İle Reklam Videosu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CFB5E33-D0E8-B7B1-23CE-B97962999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045" y="2438399"/>
            <a:ext cx="8024573" cy="3543303"/>
          </a:xfrm>
        </p:spPr>
      </p:pic>
    </p:spTree>
    <p:extLst>
      <p:ext uri="{BB962C8B-B14F-4D97-AF65-F5344CB8AC3E}">
        <p14:creationId xmlns:p14="http://schemas.microsoft.com/office/powerpoint/2010/main" val="392224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8CD61A-94FF-CEA2-2E2A-278B6332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Dinamik Forum Yapısı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C502B20-ADEE-C132-6695-887C1542E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187" y="2299063"/>
            <a:ext cx="7553626" cy="3794760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5F9487F4-147C-5FB8-B97E-F1B1A5AB7DCC}"/>
              </a:ext>
            </a:extLst>
          </p:cNvPr>
          <p:cNvSpPr txBox="1"/>
          <p:nvPr/>
        </p:nvSpPr>
        <p:spPr>
          <a:xfrm>
            <a:off x="3230880" y="6362004"/>
            <a:ext cx="505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Etem’de bu kısımda epey emek harcadı </a:t>
            </a:r>
            <a:r>
              <a:rPr lang="tr-TR" dirty="0">
                <a:sym typeface="Wingdings" panose="05000000000000000000" pitchFamily="2" charset="2"/>
              </a:rPr>
              <a:t>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4085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9B37BA-44DA-9DA6-C8CD-4372E82A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Hocoos’da</a:t>
            </a:r>
            <a:r>
              <a:rPr lang="tr-TR" dirty="0"/>
              <a:t> Bulduğumuz Çözüm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F6EE05C0-85EA-AB33-675C-2A493E335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065" y="2996836"/>
            <a:ext cx="4810602" cy="2588623"/>
          </a:xfr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871070F6-AEAE-8F82-D36B-EF4B1AB7ABFA}"/>
              </a:ext>
            </a:extLst>
          </p:cNvPr>
          <p:cNvSpPr txBox="1"/>
          <p:nvPr/>
        </p:nvSpPr>
        <p:spPr>
          <a:xfrm>
            <a:off x="6940730" y="3429000"/>
            <a:ext cx="51032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Resim temsili olmakla birlikte bizden önce sunum yapan arkadaşlarda </a:t>
            </a:r>
            <a:r>
              <a:rPr lang="tr-TR" sz="2000" dirty="0" err="1"/>
              <a:t>farkettiğimiz</a:t>
            </a:r>
            <a:r>
              <a:rPr lang="tr-TR" sz="2000" dirty="0"/>
              <a:t> butonları kaldıramama sorununu </a:t>
            </a:r>
            <a:r>
              <a:rPr lang="tr-TR" sz="2000" dirty="0" err="1"/>
              <a:t>hocoos</a:t>
            </a:r>
            <a:r>
              <a:rPr lang="tr-TR" sz="2000" dirty="0"/>
              <a:t> içinde bulunan </a:t>
            </a:r>
            <a:r>
              <a:rPr lang="tr-TR" sz="2000" dirty="0" err="1"/>
              <a:t>chatbot</a:t>
            </a:r>
            <a:r>
              <a:rPr lang="tr-TR" sz="2000" dirty="0"/>
              <a:t> ile kaldırma işlemini keşfettik ve bize çok yardımcı oldu.</a:t>
            </a:r>
          </a:p>
        </p:txBody>
      </p:sp>
    </p:spTree>
    <p:extLst>
      <p:ext uri="{BB962C8B-B14F-4D97-AF65-F5344CB8AC3E}">
        <p14:creationId xmlns:p14="http://schemas.microsoft.com/office/powerpoint/2010/main" val="930471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ks">
  <a:themeElements>
    <a:clrScheme name="Paralaks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ks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k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</TotalTime>
  <Words>172</Words>
  <Application>Microsoft Office PowerPoint</Application>
  <PresentationFormat>Geniş ekran</PresentationFormat>
  <Paragraphs>25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</vt:lpstr>
      <vt:lpstr>Paralaks</vt:lpstr>
      <vt:lpstr>LingoGenius</vt:lpstr>
      <vt:lpstr>Kullandığımız Araçlar</vt:lpstr>
      <vt:lpstr>Logomuz</vt:lpstr>
      <vt:lpstr>İnstagram Sayfası Açtık</vt:lpstr>
      <vt:lpstr>Typeframes İle Reklam Videosu</vt:lpstr>
      <vt:lpstr>Dinamik Forum Yapısı</vt:lpstr>
      <vt:lpstr>Hocoos’da Bulduğumuz Çözüm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LingoGenius</dc:title>
  <dc:creator>Ümit Rençber</dc:creator>
  <cp:lastModifiedBy>Ümit Rençber</cp:lastModifiedBy>
  <cp:revision>1</cp:revision>
  <dcterms:created xsi:type="dcterms:W3CDTF">2024-05-23T10:32:04Z</dcterms:created>
  <dcterms:modified xsi:type="dcterms:W3CDTF">2024-05-23T10:57:42Z</dcterms:modified>
</cp:coreProperties>
</file>