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6" r:id="rId8"/>
    <p:sldId id="267"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FF9C6F-5154-4B3D-8FC2-1625E6D137E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7CE06E51-88A0-4485-BCC1-20093AFC9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24E435E-836B-4A9F-B798-C2EC4C638F92}"/>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EB6A8520-8204-40D8-881F-0055EEC05A4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5F9EA79-FD11-437D-8656-0623E0FE6C3F}"/>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65743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DEEF1E2-5FFD-4B73-B7D5-631528656A5C}"/>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7CA7CBD7-68AA-4E12-87CA-656385B913A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9A89C3C-0653-4817-97A0-BD4013C9F5E3}"/>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C42F5F8B-0415-4D30-BD8F-E6C367D98A9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B91333A-6FDF-4E7A-A0BE-D6AF7792A906}"/>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284978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C64D29D-0A56-44ED-81BD-535F0E0DD95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54208920-868A-4563-BBE7-15208975893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77530D1-5816-4E9B-BCA1-D3087EA7EC08}"/>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552F0DEE-D1D6-48CA-9898-CDEE9757148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DAE954B-8BB9-4C71-BEC0-3D758E108D64}"/>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58642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77FE13-F4D4-4898-90CE-C0BF99200B83}"/>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6FD77DF-BDBF-4B7C-8B70-71F2B03595C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B840589-72DA-4E30-847B-A15CCE7D0104}"/>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63E3C5BC-137E-401C-A9EE-C2D325E2F95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FBF3CC8-0151-4897-B5F7-927CC1713F8B}"/>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63889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9095B65-5D8A-4F12-8510-E7E0D1CAA2F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26F2592-604A-48DD-9A71-24C325467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BE7C140-B37A-46B7-8D6E-1B83DF8513EB}"/>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AB9A34F3-563D-4673-99D5-71B4FF972F8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91314B5-78FD-4A36-91D0-1CC7C060BD7B}"/>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8855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7D51DAD-D3DF-48E0-8572-BA32725ABE97}"/>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6815526-99B1-4F43-BE01-44335B0125C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DCA038F-0F6B-4DB6-B14C-618D22BBE21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84B5178B-DC6D-468B-81F0-F61DB49D0F08}"/>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6" name="Alt Bilgi Yer Tutucusu 5">
            <a:extLst>
              <a:ext uri="{FF2B5EF4-FFF2-40B4-BE49-F238E27FC236}">
                <a16:creationId xmlns:a16="http://schemas.microsoft.com/office/drawing/2014/main" id="{3BD99706-5160-4E94-9EF9-73F4C025ACC3}"/>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3C36E92-A5E1-4DA9-94B2-F4157E7552F7}"/>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62120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50E6F68-6385-45B0-97F5-2760C928C6C7}"/>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635DED2-8A3E-494D-A308-3EDC23087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0498B3E-F479-4C35-9DBB-1E44C1F6B62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BED94A66-43FC-493B-87B5-6284D42C2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3B530F0-791A-466F-B142-6944116E1C6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7BC44B5C-D886-461B-B9CA-C26104E25CC2}"/>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8" name="Alt Bilgi Yer Tutucusu 7">
            <a:extLst>
              <a:ext uri="{FF2B5EF4-FFF2-40B4-BE49-F238E27FC236}">
                <a16:creationId xmlns:a16="http://schemas.microsoft.com/office/drawing/2014/main" id="{93B7410F-BE89-429E-8CD5-78429E61205B}"/>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1A129281-5AB2-4511-8A86-6536DB820163}"/>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301608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5975F3-2595-4C82-8E64-ACD36ABAFA61}"/>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2E93D9E0-D10A-49A8-A0C5-9421D4B2F01D}"/>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4" name="Alt Bilgi Yer Tutucusu 3">
            <a:extLst>
              <a:ext uri="{FF2B5EF4-FFF2-40B4-BE49-F238E27FC236}">
                <a16:creationId xmlns:a16="http://schemas.microsoft.com/office/drawing/2014/main" id="{7E52E5E4-F638-4939-8C3D-70AFDA158FBA}"/>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339693F3-D4BC-407D-8C1F-BBD1E5E8387C}"/>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44415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33E17B1-13FA-4EC9-8733-DF089A51D032}"/>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3" name="Alt Bilgi Yer Tutucusu 2">
            <a:extLst>
              <a:ext uri="{FF2B5EF4-FFF2-40B4-BE49-F238E27FC236}">
                <a16:creationId xmlns:a16="http://schemas.microsoft.com/office/drawing/2014/main" id="{EDC458C0-4A9D-40EA-8359-1AB8C7ED0435}"/>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68B834E5-19F5-4244-BDE0-7E2535117C3C}"/>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240988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DF463F8-EF67-4607-BD01-880E9F1664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FFBAF08-D1C3-40B5-A581-F99A27452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06830069-01BE-4138-B381-C25A5ED30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ACEF11-8EAA-4111-9A58-90B57C0F810F}"/>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6" name="Alt Bilgi Yer Tutucusu 5">
            <a:extLst>
              <a:ext uri="{FF2B5EF4-FFF2-40B4-BE49-F238E27FC236}">
                <a16:creationId xmlns:a16="http://schemas.microsoft.com/office/drawing/2014/main" id="{39FFAAA7-3627-47FF-9AFC-750A23623A6D}"/>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69A4AEC-C8AB-4B68-BB0E-A51BA4DC3F5C}"/>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369951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39C4C90-21F6-4A3C-8910-C58919A4BAF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DD82AFE6-5AE6-431C-9225-E2421E218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CA615BAD-D0BF-4AD8-9331-B05224671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38C13F8-0EC4-4617-8E98-0AD69309B0AF}"/>
              </a:ext>
            </a:extLst>
          </p:cNvPr>
          <p:cNvSpPr>
            <a:spLocks noGrp="1"/>
          </p:cNvSpPr>
          <p:nvPr>
            <p:ph type="dt" sz="half" idx="10"/>
          </p:nvPr>
        </p:nvSpPr>
        <p:spPr/>
        <p:txBody>
          <a:bodyPr/>
          <a:lstStyle/>
          <a:p>
            <a:fld id="{8B8CA880-BDFA-481D-BA54-1C1B1D7AE368}" type="datetimeFigureOut">
              <a:rPr lang="en-US" smtClean="0"/>
              <a:t>3/24/2019</a:t>
            </a:fld>
            <a:endParaRPr lang="en-US"/>
          </a:p>
        </p:txBody>
      </p:sp>
      <p:sp>
        <p:nvSpPr>
          <p:cNvPr id="6" name="Alt Bilgi Yer Tutucusu 5">
            <a:extLst>
              <a:ext uri="{FF2B5EF4-FFF2-40B4-BE49-F238E27FC236}">
                <a16:creationId xmlns:a16="http://schemas.microsoft.com/office/drawing/2014/main" id="{B13D40AF-3287-49D7-BF83-BE4B7443613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33237D4A-C290-40B4-ABFE-990ECDC8F61D}"/>
              </a:ext>
            </a:extLst>
          </p:cNvPr>
          <p:cNvSpPr>
            <a:spLocks noGrp="1"/>
          </p:cNvSpPr>
          <p:nvPr>
            <p:ph type="sldNum" sz="quarter" idx="12"/>
          </p:nvPr>
        </p:nvSpPr>
        <p:spPr/>
        <p:txBody>
          <a:bodyPr/>
          <a:lstStyle/>
          <a:p>
            <a:fld id="{24A456D2-8FFA-4136-9C55-23F8510C4579}" type="slidenum">
              <a:rPr lang="en-US" smtClean="0"/>
              <a:t>‹#›</a:t>
            </a:fld>
            <a:endParaRPr lang="en-US"/>
          </a:p>
        </p:txBody>
      </p:sp>
    </p:spTree>
    <p:extLst>
      <p:ext uri="{BB962C8B-B14F-4D97-AF65-F5344CB8AC3E}">
        <p14:creationId xmlns:p14="http://schemas.microsoft.com/office/powerpoint/2010/main" val="13524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7487627-EA1E-44F7-BF40-8C8171779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254E050-DDB3-420C-A22D-719BF405D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2AA8703-0767-4B6D-B4CD-6ABDBE6FE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CA880-BDFA-481D-BA54-1C1B1D7AE368}" type="datetimeFigureOut">
              <a:rPr lang="en-US" smtClean="0"/>
              <a:t>3/24/2019</a:t>
            </a:fld>
            <a:endParaRPr lang="en-US"/>
          </a:p>
        </p:txBody>
      </p:sp>
      <p:sp>
        <p:nvSpPr>
          <p:cNvPr id="5" name="Alt Bilgi Yer Tutucusu 4">
            <a:extLst>
              <a:ext uri="{FF2B5EF4-FFF2-40B4-BE49-F238E27FC236}">
                <a16:creationId xmlns:a16="http://schemas.microsoft.com/office/drawing/2014/main" id="{004865CE-3D84-47AB-A123-6E324625A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67F44CA9-8486-4281-95BF-E34E59B25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456D2-8FFA-4136-9C55-23F8510C4579}" type="slidenum">
              <a:rPr lang="en-US" smtClean="0"/>
              <a:t>‹#›</a:t>
            </a:fld>
            <a:endParaRPr lang="en-US"/>
          </a:p>
        </p:txBody>
      </p:sp>
    </p:spTree>
    <p:extLst>
      <p:ext uri="{BB962C8B-B14F-4D97-AF65-F5344CB8AC3E}">
        <p14:creationId xmlns:p14="http://schemas.microsoft.com/office/powerpoint/2010/main" val="1804750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9BCF529-88A7-418A-AAA5-A9995E301533}"/>
              </a:ext>
            </a:extLst>
          </p:cNvPr>
          <p:cNvSpPr>
            <a:spLocks noGrp="1"/>
          </p:cNvSpPr>
          <p:nvPr>
            <p:ph type="ctrTitle"/>
          </p:nvPr>
        </p:nvSpPr>
        <p:spPr/>
        <p:txBody>
          <a:bodyPr/>
          <a:lstStyle/>
          <a:p>
            <a:r>
              <a:rPr lang="en-US" b="1" i="1" dirty="0"/>
              <a:t>U</a:t>
            </a:r>
            <a:r>
              <a:rPr lang="tr-TR" b="1" i="1" dirty="0"/>
              <a:t>N</a:t>
            </a:r>
            <a:r>
              <a:rPr lang="en-US" b="1" i="1" dirty="0" err="1"/>
              <a:t>eed</a:t>
            </a:r>
            <a:endParaRPr lang="en-US" b="1" i="1" dirty="0"/>
          </a:p>
        </p:txBody>
      </p:sp>
      <p:sp>
        <p:nvSpPr>
          <p:cNvPr id="3" name="Alt Başlık 2">
            <a:extLst>
              <a:ext uri="{FF2B5EF4-FFF2-40B4-BE49-F238E27FC236}">
                <a16:creationId xmlns:a16="http://schemas.microsoft.com/office/drawing/2014/main" id="{50D6E9ED-6467-4081-9A15-73DDE66649E9}"/>
              </a:ext>
            </a:extLst>
          </p:cNvPr>
          <p:cNvSpPr>
            <a:spLocks noGrp="1"/>
          </p:cNvSpPr>
          <p:nvPr>
            <p:ph type="subTitle" idx="1"/>
          </p:nvPr>
        </p:nvSpPr>
        <p:spPr/>
        <p:txBody>
          <a:bodyPr/>
          <a:lstStyle/>
          <a:p>
            <a:r>
              <a:rPr lang="en-US" b="1" dirty="0"/>
              <a:t>Graphical User Interface Presentation</a:t>
            </a:r>
          </a:p>
          <a:p>
            <a:r>
              <a:rPr lang="tr-TR" sz="1800" dirty="0"/>
              <a:t>Ümit Yiğit Başaran-Muhammed Emre Yıldız-Yiğit Erkal-Murat Angın-Abdullah Can Alpay-Ahmet Ayberk Yılmaz-</a:t>
            </a:r>
            <a:r>
              <a:rPr lang="tr-TR" sz="1800" dirty="0" err="1"/>
              <a:t>Mohammad</a:t>
            </a:r>
            <a:r>
              <a:rPr lang="tr-TR" sz="1800" dirty="0"/>
              <a:t> Elham Amin</a:t>
            </a:r>
            <a:r>
              <a:rPr lang="en-US" sz="1800" dirty="0"/>
              <a:t> </a:t>
            </a:r>
            <a:endParaRPr lang="tr-TR" sz="1800" dirty="0"/>
          </a:p>
          <a:p>
            <a:r>
              <a:rPr lang="tr-TR" sz="2000" b="1" dirty="0"/>
              <a:t>g1E</a:t>
            </a:r>
            <a:endParaRPr lang="en-US" sz="2000" b="1" dirty="0"/>
          </a:p>
        </p:txBody>
      </p:sp>
      <p:pic>
        <p:nvPicPr>
          <p:cNvPr id="5" name="Resim 4">
            <a:extLst>
              <a:ext uri="{FF2B5EF4-FFF2-40B4-BE49-F238E27FC236}">
                <a16:creationId xmlns:a16="http://schemas.microsoft.com/office/drawing/2014/main" id="{7883F654-D8A9-4D76-A93A-1ECE68783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200" y="127752"/>
            <a:ext cx="2387600" cy="2387600"/>
          </a:xfrm>
          <a:prstGeom prst="rect">
            <a:avLst/>
          </a:prstGeom>
        </p:spPr>
      </p:pic>
    </p:spTree>
    <p:extLst>
      <p:ext uri="{BB962C8B-B14F-4D97-AF65-F5344CB8AC3E}">
        <p14:creationId xmlns:p14="http://schemas.microsoft.com/office/powerpoint/2010/main" val="215085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946CC21-FF91-4C86-B4FB-A9543B53A909}"/>
              </a:ext>
            </a:extLst>
          </p:cNvPr>
          <p:cNvSpPr>
            <a:spLocks noGrp="1"/>
          </p:cNvSpPr>
          <p:nvPr>
            <p:ph type="title"/>
          </p:nvPr>
        </p:nvSpPr>
        <p:spPr/>
        <p:txBody>
          <a:bodyPr/>
          <a:lstStyle/>
          <a:p>
            <a:r>
              <a:rPr lang="en-US" b="1" dirty="0"/>
              <a:t>Summary and Conclusion</a:t>
            </a:r>
          </a:p>
        </p:txBody>
      </p:sp>
      <p:sp>
        <p:nvSpPr>
          <p:cNvPr id="3" name="İçerik Yer Tutucusu 2">
            <a:extLst>
              <a:ext uri="{FF2B5EF4-FFF2-40B4-BE49-F238E27FC236}">
                <a16:creationId xmlns:a16="http://schemas.microsoft.com/office/drawing/2014/main" id="{99AF85CC-64B2-4177-BB96-CF176A99C91A}"/>
              </a:ext>
            </a:extLst>
          </p:cNvPr>
          <p:cNvSpPr>
            <a:spLocks noGrp="1"/>
          </p:cNvSpPr>
          <p:nvPr>
            <p:ph idx="1"/>
          </p:nvPr>
        </p:nvSpPr>
        <p:spPr/>
        <p:txBody>
          <a:bodyPr/>
          <a:lstStyle/>
          <a:p>
            <a:r>
              <a:rPr lang="en-US" dirty="0"/>
              <a:t>Our main purpose is meet the students need in a convenient, basic and efficient way. As it can be seen in screenshots of our application’s user interfaces, it provides a simple and handy system for user.</a:t>
            </a:r>
            <a:endParaRPr lang="tr-TR" dirty="0"/>
          </a:p>
          <a:p>
            <a:pPr marL="0" indent="0" algn="ctr">
              <a:buNone/>
            </a:pPr>
            <a:r>
              <a:rPr lang="en-US" b="1" i="1" dirty="0"/>
              <a:t> </a:t>
            </a:r>
          </a:p>
          <a:p>
            <a:pPr marL="0" indent="0" algn="ctr">
              <a:buNone/>
            </a:pPr>
            <a:r>
              <a:rPr lang="tr-TR" b="1" i="1" dirty="0"/>
              <a:t>“</a:t>
            </a:r>
            <a:r>
              <a:rPr lang="tr-TR" b="1" i="1" dirty="0" err="1"/>
              <a:t>What</a:t>
            </a:r>
            <a:r>
              <a:rPr lang="tr-TR" b="1" i="1" dirty="0"/>
              <a:t> u </a:t>
            </a:r>
            <a:r>
              <a:rPr lang="tr-TR" b="1" i="1" dirty="0" err="1"/>
              <a:t>need</a:t>
            </a:r>
            <a:r>
              <a:rPr lang="tr-TR" b="1" i="1" dirty="0"/>
              <a:t> is UNeed!”</a:t>
            </a:r>
            <a:endParaRPr lang="tr-TR" dirty="0"/>
          </a:p>
          <a:p>
            <a:endParaRPr lang="en-US" dirty="0"/>
          </a:p>
        </p:txBody>
      </p:sp>
    </p:spTree>
    <p:extLst>
      <p:ext uri="{BB962C8B-B14F-4D97-AF65-F5344CB8AC3E}">
        <p14:creationId xmlns:p14="http://schemas.microsoft.com/office/powerpoint/2010/main" val="359434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229E457-BF35-4965-8269-32157E215A5D}"/>
              </a:ext>
            </a:extLst>
          </p:cNvPr>
          <p:cNvSpPr>
            <a:spLocks noGrp="1"/>
          </p:cNvSpPr>
          <p:nvPr>
            <p:ph type="title"/>
          </p:nvPr>
        </p:nvSpPr>
        <p:spPr/>
        <p:txBody>
          <a:bodyPr/>
          <a:lstStyle/>
          <a:p>
            <a:r>
              <a:rPr lang="en-US" b="1" dirty="0"/>
              <a:t>Introduction</a:t>
            </a:r>
          </a:p>
        </p:txBody>
      </p:sp>
      <p:sp>
        <p:nvSpPr>
          <p:cNvPr id="3" name="İçerik Yer Tutucusu 2">
            <a:extLst>
              <a:ext uri="{FF2B5EF4-FFF2-40B4-BE49-F238E27FC236}">
                <a16:creationId xmlns:a16="http://schemas.microsoft.com/office/drawing/2014/main" id="{D038F0EA-A095-48D2-A53F-AB319DC8F980}"/>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UNeed application is based on android system and because of that we designed our user interface on Android Studio with XML. Our main purpose is creating a user-friendly interface for our application based on material design. We try to reduce complexity of menu options in order to prevent difficulties that user might face. With respect to save loading time, login and registration screens are based on a tab-style layout and filter and search options are pop-up style. In filter and sorting part, user can filter items based on title, category and price range. This filter options enable users to find what they want more efficiently. After selecting material user can contact with seller in a private chat room that provided by our message system.</a:t>
            </a:r>
            <a:endParaRPr lang="en-US" dirty="0"/>
          </a:p>
        </p:txBody>
      </p:sp>
    </p:spTree>
    <p:extLst>
      <p:ext uri="{BB962C8B-B14F-4D97-AF65-F5344CB8AC3E}">
        <p14:creationId xmlns:p14="http://schemas.microsoft.com/office/powerpoint/2010/main" val="400727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C1D674-7859-4D73-8B97-68735E7DD656}"/>
              </a:ext>
            </a:extLst>
          </p:cNvPr>
          <p:cNvSpPr>
            <a:spLocks noGrp="1"/>
          </p:cNvSpPr>
          <p:nvPr>
            <p:ph type="title"/>
          </p:nvPr>
        </p:nvSpPr>
        <p:spPr/>
        <p:txBody>
          <a:bodyPr/>
          <a:lstStyle/>
          <a:p>
            <a:r>
              <a:rPr lang="en-US" b="1" dirty="0"/>
              <a:t>Log-in Screen</a:t>
            </a:r>
          </a:p>
        </p:txBody>
      </p:sp>
      <p:pic>
        <p:nvPicPr>
          <p:cNvPr id="5" name="İçerik Yer Tutucusu 4">
            <a:extLst>
              <a:ext uri="{FF2B5EF4-FFF2-40B4-BE49-F238E27FC236}">
                <a16:creationId xmlns:a16="http://schemas.microsoft.com/office/drawing/2014/main" id="{DC37D236-4724-4912-B596-CC2824C13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17" y="1825625"/>
            <a:ext cx="2438365" cy="4351338"/>
          </a:xfrm>
        </p:spPr>
      </p:pic>
    </p:spTree>
    <p:extLst>
      <p:ext uri="{BB962C8B-B14F-4D97-AF65-F5344CB8AC3E}">
        <p14:creationId xmlns:p14="http://schemas.microsoft.com/office/powerpoint/2010/main" val="89634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8FCF7D3-6279-4617-ACF6-282EE4F6D45D}"/>
              </a:ext>
            </a:extLst>
          </p:cNvPr>
          <p:cNvSpPr>
            <a:spLocks noGrp="1"/>
          </p:cNvSpPr>
          <p:nvPr>
            <p:ph type="title"/>
          </p:nvPr>
        </p:nvSpPr>
        <p:spPr/>
        <p:txBody>
          <a:bodyPr/>
          <a:lstStyle/>
          <a:p>
            <a:r>
              <a:rPr lang="en-US" b="1" dirty="0"/>
              <a:t>Register Screen</a:t>
            </a:r>
          </a:p>
        </p:txBody>
      </p:sp>
      <p:pic>
        <p:nvPicPr>
          <p:cNvPr id="5" name="İçerik Yer Tutucusu 4">
            <a:extLst>
              <a:ext uri="{FF2B5EF4-FFF2-40B4-BE49-F238E27FC236}">
                <a16:creationId xmlns:a16="http://schemas.microsoft.com/office/drawing/2014/main" id="{04E8F44F-2205-40CA-BE19-E7C8160F4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3433" y="1647357"/>
            <a:ext cx="2464174" cy="4351338"/>
          </a:xfrm>
        </p:spPr>
      </p:pic>
      <p:cxnSp>
        <p:nvCxnSpPr>
          <p:cNvPr id="7" name="Bağlayıcı: Eğri 6">
            <a:extLst>
              <a:ext uri="{FF2B5EF4-FFF2-40B4-BE49-F238E27FC236}">
                <a16:creationId xmlns:a16="http://schemas.microsoft.com/office/drawing/2014/main" id="{BD60BDB6-0CD7-436C-A544-79809DCE17B0}"/>
              </a:ext>
            </a:extLst>
          </p:cNvPr>
          <p:cNvCxnSpPr>
            <a:cxnSpLocks/>
            <a:stCxn id="5" idx="3"/>
          </p:cNvCxnSpPr>
          <p:nvPr/>
        </p:nvCxnSpPr>
        <p:spPr>
          <a:xfrm flipV="1">
            <a:off x="6977607" y="2507364"/>
            <a:ext cx="1365879" cy="13156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Resim 9">
            <a:extLst>
              <a:ext uri="{FF2B5EF4-FFF2-40B4-BE49-F238E27FC236}">
                <a16:creationId xmlns:a16="http://schemas.microsoft.com/office/drawing/2014/main" id="{083CE96D-EB93-4F81-81C6-C61E72E23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486" y="1690689"/>
            <a:ext cx="2449743" cy="4351338"/>
          </a:xfrm>
          <a:prstGeom prst="rect">
            <a:avLst/>
          </a:prstGeom>
        </p:spPr>
      </p:pic>
      <p:cxnSp>
        <p:nvCxnSpPr>
          <p:cNvPr id="15" name="Bağlayıcı: Eğri 14">
            <a:extLst>
              <a:ext uri="{FF2B5EF4-FFF2-40B4-BE49-F238E27FC236}">
                <a16:creationId xmlns:a16="http://schemas.microsoft.com/office/drawing/2014/main" id="{3E7F7BA5-EE2B-40F7-B476-AE726101748E}"/>
              </a:ext>
            </a:extLst>
          </p:cNvPr>
          <p:cNvCxnSpPr>
            <a:cxnSpLocks/>
            <a:stCxn id="5" idx="1"/>
          </p:cNvCxnSpPr>
          <p:nvPr/>
        </p:nvCxnSpPr>
        <p:spPr>
          <a:xfrm rot="10800000" flipV="1">
            <a:off x="3153569" y="3823026"/>
            <a:ext cx="1359864" cy="1225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Resim 18">
            <a:extLst>
              <a:ext uri="{FF2B5EF4-FFF2-40B4-BE49-F238E27FC236}">
                <a16:creationId xmlns:a16="http://schemas.microsoft.com/office/drawing/2014/main" id="{36553C08-BC7F-403C-9E38-4996EE635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74" y="1647357"/>
            <a:ext cx="2445102" cy="4351338"/>
          </a:xfrm>
          <a:prstGeom prst="rect">
            <a:avLst/>
          </a:prstGeom>
        </p:spPr>
      </p:pic>
      <p:sp>
        <p:nvSpPr>
          <p:cNvPr id="20" name="Metin kutusu 19">
            <a:extLst>
              <a:ext uri="{FF2B5EF4-FFF2-40B4-BE49-F238E27FC236}">
                <a16:creationId xmlns:a16="http://schemas.microsoft.com/office/drawing/2014/main" id="{0116405E-03C5-4758-B62D-5728E2E74495}"/>
              </a:ext>
            </a:extLst>
          </p:cNvPr>
          <p:cNvSpPr txBox="1"/>
          <p:nvPr/>
        </p:nvSpPr>
        <p:spPr>
          <a:xfrm>
            <a:off x="7112561" y="3823026"/>
            <a:ext cx="1322663" cy="1077218"/>
          </a:xfrm>
          <a:prstGeom prst="rect">
            <a:avLst/>
          </a:prstGeom>
          <a:noFill/>
        </p:spPr>
        <p:txBody>
          <a:bodyPr wrap="square" rtlCol="0">
            <a:spAutoFit/>
          </a:bodyPr>
          <a:lstStyle/>
          <a:p>
            <a:r>
              <a:rPr lang="tr-TR" sz="1600" dirty="0" err="1"/>
              <a:t>If</a:t>
            </a:r>
            <a:r>
              <a:rPr lang="tr-TR" sz="1600" dirty="0"/>
              <a:t> </a:t>
            </a:r>
            <a:r>
              <a:rPr lang="en-US" sz="1600" dirty="0"/>
              <a:t>user tries to enter previously used email.</a:t>
            </a:r>
          </a:p>
        </p:txBody>
      </p:sp>
      <p:sp>
        <p:nvSpPr>
          <p:cNvPr id="22" name="Metin kutusu 21">
            <a:extLst>
              <a:ext uri="{FF2B5EF4-FFF2-40B4-BE49-F238E27FC236}">
                <a16:creationId xmlns:a16="http://schemas.microsoft.com/office/drawing/2014/main" id="{1AD1E21E-265D-4D45-9BBD-06634155AE8E}"/>
              </a:ext>
            </a:extLst>
          </p:cNvPr>
          <p:cNvSpPr txBox="1"/>
          <p:nvPr/>
        </p:nvSpPr>
        <p:spPr>
          <a:xfrm>
            <a:off x="3325724" y="2745808"/>
            <a:ext cx="1322663" cy="1077218"/>
          </a:xfrm>
          <a:prstGeom prst="rect">
            <a:avLst/>
          </a:prstGeom>
          <a:noFill/>
        </p:spPr>
        <p:txBody>
          <a:bodyPr wrap="square" rtlCol="0">
            <a:spAutoFit/>
          </a:bodyPr>
          <a:lstStyle/>
          <a:p>
            <a:r>
              <a:rPr lang="tr-TR" sz="1600" dirty="0" err="1"/>
              <a:t>If</a:t>
            </a:r>
            <a:r>
              <a:rPr lang="tr-TR" sz="1600" dirty="0"/>
              <a:t> </a:t>
            </a:r>
            <a:r>
              <a:rPr lang="en-US" sz="1600" dirty="0"/>
              <a:t>user tries to enter previously used name.</a:t>
            </a:r>
          </a:p>
        </p:txBody>
      </p:sp>
    </p:spTree>
    <p:extLst>
      <p:ext uri="{BB962C8B-B14F-4D97-AF65-F5344CB8AC3E}">
        <p14:creationId xmlns:p14="http://schemas.microsoft.com/office/powerpoint/2010/main" val="329135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56079B2-E84D-4909-97C7-0586ECF070D5}"/>
              </a:ext>
            </a:extLst>
          </p:cNvPr>
          <p:cNvSpPr>
            <a:spLocks noGrp="1"/>
          </p:cNvSpPr>
          <p:nvPr>
            <p:ph type="title"/>
          </p:nvPr>
        </p:nvSpPr>
        <p:spPr/>
        <p:txBody>
          <a:bodyPr/>
          <a:lstStyle/>
          <a:p>
            <a:r>
              <a:rPr lang="en-US" b="1" dirty="0"/>
              <a:t>Home Screen</a:t>
            </a:r>
          </a:p>
        </p:txBody>
      </p:sp>
      <p:pic>
        <p:nvPicPr>
          <p:cNvPr id="6" name="Resim 5">
            <a:extLst>
              <a:ext uri="{FF2B5EF4-FFF2-40B4-BE49-F238E27FC236}">
                <a16:creationId xmlns:a16="http://schemas.microsoft.com/office/drawing/2014/main" id="{4D1D2880-E369-4008-BB10-42F44E1D2EED}"/>
              </a:ext>
            </a:extLst>
          </p:cNvPr>
          <p:cNvPicPr>
            <a:picLocks noChangeAspect="1"/>
          </p:cNvPicPr>
          <p:nvPr/>
        </p:nvPicPr>
        <p:blipFill>
          <a:blip r:embed="rId2"/>
          <a:stretch>
            <a:fillRect/>
          </a:stretch>
        </p:blipFill>
        <p:spPr>
          <a:xfrm>
            <a:off x="4870701" y="1690688"/>
            <a:ext cx="2450597" cy="4317079"/>
          </a:xfrm>
          <a:prstGeom prst="rect">
            <a:avLst/>
          </a:prstGeom>
        </p:spPr>
      </p:pic>
    </p:spTree>
    <p:extLst>
      <p:ext uri="{BB962C8B-B14F-4D97-AF65-F5344CB8AC3E}">
        <p14:creationId xmlns:p14="http://schemas.microsoft.com/office/powerpoint/2010/main" val="22617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F82D214-B729-48AA-BD4D-28B43D094114}"/>
              </a:ext>
            </a:extLst>
          </p:cNvPr>
          <p:cNvSpPr>
            <a:spLocks noGrp="1"/>
          </p:cNvSpPr>
          <p:nvPr>
            <p:ph type="title"/>
          </p:nvPr>
        </p:nvSpPr>
        <p:spPr/>
        <p:txBody>
          <a:bodyPr/>
          <a:lstStyle/>
          <a:p>
            <a:r>
              <a:rPr lang="en-US" b="1" dirty="0"/>
              <a:t>Marketplace</a:t>
            </a:r>
          </a:p>
        </p:txBody>
      </p:sp>
      <p:pic>
        <p:nvPicPr>
          <p:cNvPr id="5" name="İçerik Yer Tutucusu 4">
            <a:extLst>
              <a:ext uri="{FF2B5EF4-FFF2-40B4-BE49-F238E27FC236}">
                <a16:creationId xmlns:a16="http://schemas.microsoft.com/office/drawing/2014/main" id="{2756F5E7-64ED-4746-BAC8-D710359D9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866" y="1825625"/>
            <a:ext cx="2458267" cy="4351338"/>
          </a:xfrm>
        </p:spPr>
      </p:pic>
    </p:spTree>
    <p:extLst>
      <p:ext uri="{BB962C8B-B14F-4D97-AF65-F5344CB8AC3E}">
        <p14:creationId xmlns:p14="http://schemas.microsoft.com/office/powerpoint/2010/main" val="48364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06CE04D-9412-4DBB-B0A2-AC3B4DB531E5}"/>
              </a:ext>
            </a:extLst>
          </p:cNvPr>
          <p:cNvSpPr>
            <a:spLocks noGrp="1"/>
          </p:cNvSpPr>
          <p:nvPr>
            <p:ph type="title"/>
          </p:nvPr>
        </p:nvSpPr>
        <p:spPr/>
        <p:txBody>
          <a:bodyPr/>
          <a:lstStyle/>
          <a:p>
            <a:r>
              <a:rPr lang="en-US" b="1" dirty="0"/>
              <a:t>Item Page</a:t>
            </a:r>
          </a:p>
        </p:txBody>
      </p:sp>
      <p:pic>
        <p:nvPicPr>
          <p:cNvPr id="5" name="İçerik Yer Tutucusu 4">
            <a:extLst>
              <a:ext uri="{FF2B5EF4-FFF2-40B4-BE49-F238E27FC236}">
                <a16:creationId xmlns:a16="http://schemas.microsoft.com/office/drawing/2014/main" id="{E6DAFF54-CE1A-4492-BB35-61791EAC4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5046" y="1825625"/>
            <a:ext cx="2421907" cy="4351338"/>
          </a:xfrm>
        </p:spPr>
      </p:pic>
      <p:sp>
        <p:nvSpPr>
          <p:cNvPr id="6" name="Metin kutusu 5">
            <a:extLst>
              <a:ext uri="{FF2B5EF4-FFF2-40B4-BE49-F238E27FC236}">
                <a16:creationId xmlns:a16="http://schemas.microsoft.com/office/drawing/2014/main" id="{7FA73B1D-6E77-4E77-840A-A9A51A7CB681}"/>
              </a:ext>
            </a:extLst>
          </p:cNvPr>
          <p:cNvSpPr txBox="1"/>
          <p:nvPr/>
        </p:nvSpPr>
        <p:spPr>
          <a:xfrm>
            <a:off x="5062035" y="4843465"/>
            <a:ext cx="262440" cy="230832"/>
          </a:xfrm>
          <a:prstGeom prst="rect">
            <a:avLst/>
          </a:prstGeom>
          <a:noFill/>
        </p:spPr>
        <p:txBody>
          <a:bodyPr wrap="square" rtlCol="0">
            <a:spAutoFit/>
          </a:bodyPr>
          <a:lstStyle/>
          <a:p>
            <a:r>
              <a:rPr lang="tr-TR" sz="900" dirty="0">
                <a:solidFill>
                  <a:schemeClr val="tx1">
                    <a:lumMod val="50000"/>
                    <a:lumOff val="50000"/>
                  </a:schemeClr>
                </a:solidFill>
              </a:rPr>
              <a:t>$</a:t>
            </a:r>
            <a:endParaRPr lang="en-US" sz="900" dirty="0">
              <a:solidFill>
                <a:schemeClr val="tx1">
                  <a:lumMod val="50000"/>
                  <a:lumOff val="50000"/>
                </a:schemeClr>
              </a:solidFill>
            </a:endParaRPr>
          </a:p>
        </p:txBody>
      </p:sp>
      <p:pic>
        <p:nvPicPr>
          <p:cNvPr id="12" name="Resim 11">
            <a:extLst>
              <a:ext uri="{FF2B5EF4-FFF2-40B4-BE49-F238E27FC236}">
                <a16:creationId xmlns:a16="http://schemas.microsoft.com/office/drawing/2014/main" id="{621DEE2A-A894-4B12-9B13-99F795276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752" y="4537356"/>
            <a:ext cx="373148" cy="159094"/>
          </a:xfrm>
          <a:prstGeom prst="rect">
            <a:avLst/>
          </a:prstGeom>
        </p:spPr>
      </p:pic>
    </p:spTree>
    <p:extLst>
      <p:ext uri="{BB962C8B-B14F-4D97-AF65-F5344CB8AC3E}">
        <p14:creationId xmlns:p14="http://schemas.microsoft.com/office/powerpoint/2010/main" val="337651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347042F-F0C5-4273-A9DA-F9A0776E64A1}"/>
              </a:ext>
            </a:extLst>
          </p:cNvPr>
          <p:cNvSpPr>
            <a:spLocks noGrp="1"/>
          </p:cNvSpPr>
          <p:nvPr>
            <p:ph type="title"/>
          </p:nvPr>
        </p:nvSpPr>
        <p:spPr/>
        <p:txBody>
          <a:bodyPr/>
          <a:lstStyle/>
          <a:p>
            <a:r>
              <a:rPr lang="en-US" b="1" dirty="0"/>
              <a:t>Wishlist</a:t>
            </a:r>
          </a:p>
        </p:txBody>
      </p:sp>
      <p:pic>
        <p:nvPicPr>
          <p:cNvPr id="5" name="İçerik Yer Tutucusu 4">
            <a:extLst>
              <a:ext uri="{FF2B5EF4-FFF2-40B4-BE49-F238E27FC236}">
                <a16:creationId xmlns:a16="http://schemas.microsoft.com/office/drawing/2014/main" id="{AD2AAE55-23CC-48A6-B214-DA66BEEBC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7490" y="1825625"/>
            <a:ext cx="2437020" cy="4351338"/>
          </a:xfrm>
        </p:spPr>
      </p:pic>
      <p:sp>
        <p:nvSpPr>
          <p:cNvPr id="6" name="Metin kutusu 5">
            <a:extLst>
              <a:ext uri="{FF2B5EF4-FFF2-40B4-BE49-F238E27FC236}">
                <a16:creationId xmlns:a16="http://schemas.microsoft.com/office/drawing/2014/main" id="{707BBC51-30CE-44C6-9912-D2C9C9C85539}"/>
              </a:ext>
            </a:extLst>
          </p:cNvPr>
          <p:cNvSpPr txBox="1"/>
          <p:nvPr/>
        </p:nvSpPr>
        <p:spPr>
          <a:xfrm>
            <a:off x="5073941" y="4145758"/>
            <a:ext cx="262440" cy="230832"/>
          </a:xfrm>
          <a:prstGeom prst="rect">
            <a:avLst/>
          </a:prstGeom>
          <a:noFill/>
        </p:spPr>
        <p:txBody>
          <a:bodyPr wrap="square" rtlCol="0">
            <a:spAutoFit/>
          </a:bodyPr>
          <a:lstStyle/>
          <a:p>
            <a:r>
              <a:rPr lang="tr-TR" sz="900" dirty="0">
                <a:solidFill>
                  <a:schemeClr val="tx1">
                    <a:lumMod val="50000"/>
                    <a:lumOff val="50000"/>
                  </a:schemeClr>
                </a:solidFill>
              </a:rPr>
              <a:t>$</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380118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A65644C-2160-4AA6-B810-8D9E7DF4FAB4}"/>
              </a:ext>
            </a:extLst>
          </p:cNvPr>
          <p:cNvSpPr>
            <a:spLocks noGrp="1"/>
          </p:cNvSpPr>
          <p:nvPr>
            <p:ph type="title"/>
          </p:nvPr>
        </p:nvSpPr>
        <p:spPr/>
        <p:txBody>
          <a:bodyPr/>
          <a:lstStyle/>
          <a:p>
            <a:r>
              <a:rPr lang="en-US" b="1" dirty="0"/>
              <a:t>Chat</a:t>
            </a:r>
          </a:p>
        </p:txBody>
      </p:sp>
      <p:pic>
        <p:nvPicPr>
          <p:cNvPr id="4" name="Resim 3">
            <a:extLst>
              <a:ext uri="{FF2B5EF4-FFF2-40B4-BE49-F238E27FC236}">
                <a16:creationId xmlns:a16="http://schemas.microsoft.com/office/drawing/2014/main" id="{46FDD69F-4876-425D-8885-2BC4927D3D52}"/>
              </a:ext>
            </a:extLst>
          </p:cNvPr>
          <p:cNvPicPr>
            <a:picLocks noChangeAspect="1"/>
          </p:cNvPicPr>
          <p:nvPr/>
        </p:nvPicPr>
        <p:blipFill>
          <a:blip r:embed="rId2"/>
          <a:stretch>
            <a:fillRect/>
          </a:stretch>
        </p:blipFill>
        <p:spPr>
          <a:xfrm>
            <a:off x="4824913" y="1506955"/>
            <a:ext cx="2714875" cy="4844777"/>
          </a:xfrm>
          <a:prstGeom prst="rect">
            <a:avLst/>
          </a:prstGeom>
        </p:spPr>
      </p:pic>
    </p:spTree>
    <p:extLst>
      <p:ext uri="{BB962C8B-B14F-4D97-AF65-F5344CB8AC3E}">
        <p14:creationId xmlns:p14="http://schemas.microsoft.com/office/powerpoint/2010/main" val="26410298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238</Words>
  <Application>Microsoft Office PowerPoint</Application>
  <PresentationFormat>Geniş ekran</PresentationFormat>
  <Paragraphs>21</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UNeed</vt:lpstr>
      <vt:lpstr>Introduction</vt:lpstr>
      <vt:lpstr>Log-in Screen</vt:lpstr>
      <vt:lpstr>Register Screen</vt:lpstr>
      <vt:lpstr>Home Screen</vt:lpstr>
      <vt:lpstr>Marketplace</vt:lpstr>
      <vt:lpstr>Item Page</vt:lpstr>
      <vt:lpstr>Wishlist</vt:lpstr>
      <vt:lpstr>Chat</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UNeed</dc:title>
  <dc:creator>Ümit Yiğit Başaran</dc:creator>
  <cp:lastModifiedBy>Ümit Yiğit Başaran</cp:lastModifiedBy>
  <cp:revision>10</cp:revision>
  <dcterms:created xsi:type="dcterms:W3CDTF">2019-03-24T19:29:12Z</dcterms:created>
  <dcterms:modified xsi:type="dcterms:W3CDTF">2019-03-24T20:45:33Z</dcterms:modified>
</cp:coreProperties>
</file>