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9" d="100"/>
          <a:sy n="69" d="100"/>
        </p:scale>
        <p:origin x="72"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68D9F76-E0F0-4B9F-B477-853C5CB21DC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A038D782-CC4A-4F9B-9978-0748A01C06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6D4BFE1F-37CC-45B9-812A-FEA64B092EEA}"/>
              </a:ext>
            </a:extLst>
          </p:cNvPr>
          <p:cNvSpPr>
            <a:spLocks noGrp="1"/>
          </p:cNvSpPr>
          <p:nvPr>
            <p:ph type="dt" sz="half" idx="10"/>
          </p:nvPr>
        </p:nvSpPr>
        <p:spPr/>
        <p:txBody>
          <a:bodyPr/>
          <a:lstStyle/>
          <a:p>
            <a:fld id="{B91006BD-5DD8-4C76-9D1F-F35D9BA74E47}" type="datetimeFigureOut">
              <a:rPr lang="en-US" smtClean="0"/>
              <a:t>2/24/2019</a:t>
            </a:fld>
            <a:endParaRPr lang="en-US"/>
          </a:p>
        </p:txBody>
      </p:sp>
      <p:sp>
        <p:nvSpPr>
          <p:cNvPr id="5" name="Alt Bilgi Yer Tutucusu 4">
            <a:extLst>
              <a:ext uri="{FF2B5EF4-FFF2-40B4-BE49-F238E27FC236}">
                <a16:creationId xmlns:a16="http://schemas.microsoft.com/office/drawing/2014/main" id="{9342E39A-4C61-41DC-A691-47B04DA8175B}"/>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9E691F8E-7E80-488C-B4E6-BD324B122AB0}"/>
              </a:ext>
            </a:extLst>
          </p:cNvPr>
          <p:cNvSpPr>
            <a:spLocks noGrp="1"/>
          </p:cNvSpPr>
          <p:nvPr>
            <p:ph type="sldNum" sz="quarter" idx="12"/>
          </p:nvPr>
        </p:nvSpPr>
        <p:spPr/>
        <p:txBody>
          <a:bodyPr/>
          <a:lstStyle/>
          <a:p>
            <a:fld id="{AA2412DB-9D79-473C-8F08-DBECF29E8E47}" type="slidenum">
              <a:rPr lang="en-US" smtClean="0"/>
              <a:t>‹#›</a:t>
            </a:fld>
            <a:endParaRPr lang="en-US"/>
          </a:p>
        </p:txBody>
      </p:sp>
    </p:spTree>
    <p:extLst>
      <p:ext uri="{BB962C8B-B14F-4D97-AF65-F5344CB8AC3E}">
        <p14:creationId xmlns:p14="http://schemas.microsoft.com/office/powerpoint/2010/main" val="157688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0F99A7E-99F5-42D5-99B8-45567482462C}"/>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8CDEFEB0-B21A-4AD4-B12E-D90B9A44BEA9}"/>
              </a:ext>
            </a:extLst>
          </p:cNvPr>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D23FCFF2-5D32-498F-A374-9DED49C9B808}"/>
              </a:ext>
            </a:extLst>
          </p:cNvPr>
          <p:cNvSpPr>
            <a:spLocks noGrp="1"/>
          </p:cNvSpPr>
          <p:nvPr>
            <p:ph type="dt" sz="half" idx="10"/>
          </p:nvPr>
        </p:nvSpPr>
        <p:spPr/>
        <p:txBody>
          <a:bodyPr/>
          <a:lstStyle/>
          <a:p>
            <a:fld id="{B91006BD-5DD8-4C76-9D1F-F35D9BA74E47}" type="datetimeFigureOut">
              <a:rPr lang="en-US" smtClean="0"/>
              <a:t>2/24/2019</a:t>
            </a:fld>
            <a:endParaRPr lang="en-US"/>
          </a:p>
        </p:txBody>
      </p:sp>
      <p:sp>
        <p:nvSpPr>
          <p:cNvPr id="5" name="Alt Bilgi Yer Tutucusu 4">
            <a:extLst>
              <a:ext uri="{FF2B5EF4-FFF2-40B4-BE49-F238E27FC236}">
                <a16:creationId xmlns:a16="http://schemas.microsoft.com/office/drawing/2014/main" id="{4EDC7325-A7B1-43D4-B901-D9AF9E710D59}"/>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F7A03BB2-EF34-4397-82C1-0F9CDA42BD28}"/>
              </a:ext>
            </a:extLst>
          </p:cNvPr>
          <p:cNvSpPr>
            <a:spLocks noGrp="1"/>
          </p:cNvSpPr>
          <p:nvPr>
            <p:ph type="sldNum" sz="quarter" idx="12"/>
          </p:nvPr>
        </p:nvSpPr>
        <p:spPr/>
        <p:txBody>
          <a:bodyPr/>
          <a:lstStyle/>
          <a:p>
            <a:fld id="{AA2412DB-9D79-473C-8F08-DBECF29E8E47}" type="slidenum">
              <a:rPr lang="en-US" smtClean="0"/>
              <a:t>‹#›</a:t>
            </a:fld>
            <a:endParaRPr lang="en-US"/>
          </a:p>
        </p:txBody>
      </p:sp>
    </p:spTree>
    <p:extLst>
      <p:ext uri="{BB962C8B-B14F-4D97-AF65-F5344CB8AC3E}">
        <p14:creationId xmlns:p14="http://schemas.microsoft.com/office/powerpoint/2010/main" val="1548843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673A578C-B9FA-4434-A9BB-F1A3448D588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AAF098B5-5CB7-4E8F-81EC-61960E6B9CF1}"/>
              </a:ext>
            </a:extLst>
          </p:cNvPr>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AE6D671E-8EE5-4427-9BB6-567092A23AA3}"/>
              </a:ext>
            </a:extLst>
          </p:cNvPr>
          <p:cNvSpPr>
            <a:spLocks noGrp="1"/>
          </p:cNvSpPr>
          <p:nvPr>
            <p:ph type="dt" sz="half" idx="10"/>
          </p:nvPr>
        </p:nvSpPr>
        <p:spPr/>
        <p:txBody>
          <a:bodyPr/>
          <a:lstStyle/>
          <a:p>
            <a:fld id="{B91006BD-5DD8-4C76-9D1F-F35D9BA74E47}" type="datetimeFigureOut">
              <a:rPr lang="en-US" smtClean="0"/>
              <a:t>2/24/2019</a:t>
            </a:fld>
            <a:endParaRPr lang="en-US"/>
          </a:p>
        </p:txBody>
      </p:sp>
      <p:sp>
        <p:nvSpPr>
          <p:cNvPr id="5" name="Alt Bilgi Yer Tutucusu 4">
            <a:extLst>
              <a:ext uri="{FF2B5EF4-FFF2-40B4-BE49-F238E27FC236}">
                <a16:creationId xmlns:a16="http://schemas.microsoft.com/office/drawing/2014/main" id="{1DD76F01-57ED-4573-A2B7-2374278FAC38}"/>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10DAB1C5-9C41-4320-8268-5EDB0B5092AB}"/>
              </a:ext>
            </a:extLst>
          </p:cNvPr>
          <p:cNvSpPr>
            <a:spLocks noGrp="1"/>
          </p:cNvSpPr>
          <p:nvPr>
            <p:ph type="sldNum" sz="quarter" idx="12"/>
          </p:nvPr>
        </p:nvSpPr>
        <p:spPr/>
        <p:txBody>
          <a:bodyPr/>
          <a:lstStyle/>
          <a:p>
            <a:fld id="{AA2412DB-9D79-473C-8F08-DBECF29E8E47}" type="slidenum">
              <a:rPr lang="en-US" smtClean="0"/>
              <a:t>‹#›</a:t>
            </a:fld>
            <a:endParaRPr lang="en-US"/>
          </a:p>
        </p:txBody>
      </p:sp>
    </p:spTree>
    <p:extLst>
      <p:ext uri="{BB962C8B-B14F-4D97-AF65-F5344CB8AC3E}">
        <p14:creationId xmlns:p14="http://schemas.microsoft.com/office/powerpoint/2010/main" val="89860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DE4B89F-2754-4356-A565-0BE79622CBF9}"/>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0D973C24-BD50-47DA-92DA-F2EE356C7434}"/>
              </a:ext>
            </a:extLst>
          </p:cNvPr>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7CDA1CE1-540E-4D20-B45B-9AE65A2511CC}"/>
              </a:ext>
            </a:extLst>
          </p:cNvPr>
          <p:cNvSpPr>
            <a:spLocks noGrp="1"/>
          </p:cNvSpPr>
          <p:nvPr>
            <p:ph type="dt" sz="half" idx="10"/>
          </p:nvPr>
        </p:nvSpPr>
        <p:spPr/>
        <p:txBody>
          <a:bodyPr/>
          <a:lstStyle/>
          <a:p>
            <a:fld id="{B91006BD-5DD8-4C76-9D1F-F35D9BA74E47}" type="datetimeFigureOut">
              <a:rPr lang="en-US" smtClean="0"/>
              <a:t>2/24/2019</a:t>
            </a:fld>
            <a:endParaRPr lang="en-US"/>
          </a:p>
        </p:txBody>
      </p:sp>
      <p:sp>
        <p:nvSpPr>
          <p:cNvPr id="5" name="Alt Bilgi Yer Tutucusu 4">
            <a:extLst>
              <a:ext uri="{FF2B5EF4-FFF2-40B4-BE49-F238E27FC236}">
                <a16:creationId xmlns:a16="http://schemas.microsoft.com/office/drawing/2014/main" id="{834D9E84-7A44-419A-9ED7-B09C1CEFEF39}"/>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0E668D5B-2145-4ED4-B774-1109EC2188AF}"/>
              </a:ext>
            </a:extLst>
          </p:cNvPr>
          <p:cNvSpPr>
            <a:spLocks noGrp="1"/>
          </p:cNvSpPr>
          <p:nvPr>
            <p:ph type="sldNum" sz="quarter" idx="12"/>
          </p:nvPr>
        </p:nvSpPr>
        <p:spPr/>
        <p:txBody>
          <a:bodyPr/>
          <a:lstStyle/>
          <a:p>
            <a:fld id="{AA2412DB-9D79-473C-8F08-DBECF29E8E47}" type="slidenum">
              <a:rPr lang="en-US" smtClean="0"/>
              <a:t>‹#›</a:t>
            </a:fld>
            <a:endParaRPr lang="en-US"/>
          </a:p>
        </p:txBody>
      </p:sp>
    </p:spTree>
    <p:extLst>
      <p:ext uri="{BB962C8B-B14F-4D97-AF65-F5344CB8AC3E}">
        <p14:creationId xmlns:p14="http://schemas.microsoft.com/office/powerpoint/2010/main" val="3598050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A70F2FA-3C48-4F11-81BF-3852ABF4E7A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384F4030-B64B-4E9E-88EE-0693A301C1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a:extLst>
              <a:ext uri="{FF2B5EF4-FFF2-40B4-BE49-F238E27FC236}">
                <a16:creationId xmlns:a16="http://schemas.microsoft.com/office/drawing/2014/main" id="{B33AD72A-F638-4B4E-82C8-B70CA300692A}"/>
              </a:ext>
            </a:extLst>
          </p:cNvPr>
          <p:cNvSpPr>
            <a:spLocks noGrp="1"/>
          </p:cNvSpPr>
          <p:nvPr>
            <p:ph type="dt" sz="half" idx="10"/>
          </p:nvPr>
        </p:nvSpPr>
        <p:spPr/>
        <p:txBody>
          <a:bodyPr/>
          <a:lstStyle/>
          <a:p>
            <a:fld id="{B91006BD-5DD8-4C76-9D1F-F35D9BA74E47}" type="datetimeFigureOut">
              <a:rPr lang="en-US" smtClean="0"/>
              <a:t>2/24/2019</a:t>
            </a:fld>
            <a:endParaRPr lang="en-US"/>
          </a:p>
        </p:txBody>
      </p:sp>
      <p:sp>
        <p:nvSpPr>
          <p:cNvPr id="5" name="Alt Bilgi Yer Tutucusu 4">
            <a:extLst>
              <a:ext uri="{FF2B5EF4-FFF2-40B4-BE49-F238E27FC236}">
                <a16:creationId xmlns:a16="http://schemas.microsoft.com/office/drawing/2014/main" id="{FDC4D6F2-3A12-4BF0-B0EC-37FE111E9F94}"/>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160A1B69-E8C5-427D-A73A-545305ECE275}"/>
              </a:ext>
            </a:extLst>
          </p:cNvPr>
          <p:cNvSpPr>
            <a:spLocks noGrp="1"/>
          </p:cNvSpPr>
          <p:nvPr>
            <p:ph type="sldNum" sz="quarter" idx="12"/>
          </p:nvPr>
        </p:nvSpPr>
        <p:spPr/>
        <p:txBody>
          <a:bodyPr/>
          <a:lstStyle/>
          <a:p>
            <a:fld id="{AA2412DB-9D79-473C-8F08-DBECF29E8E47}" type="slidenum">
              <a:rPr lang="en-US" smtClean="0"/>
              <a:t>‹#›</a:t>
            </a:fld>
            <a:endParaRPr lang="en-US"/>
          </a:p>
        </p:txBody>
      </p:sp>
    </p:spTree>
    <p:extLst>
      <p:ext uri="{BB962C8B-B14F-4D97-AF65-F5344CB8AC3E}">
        <p14:creationId xmlns:p14="http://schemas.microsoft.com/office/powerpoint/2010/main" val="3087316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B08FD3B-9441-48EB-94E9-8E84281A1E1F}"/>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E2FC38C8-CF33-4B63-AF4F-55271A1AB2F4}"/>
              </a:ext>
            </a:extLst>
          </p:cNvPr>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588F3647-D973-4C8C-AD05-863D1C12BCD9}"/>
              </a:ext>
            </a:extLst>
          </p:cNvPr>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BBB5C0E0-2653-4E01-8C61-A79EAECF4B81}"/>
              </a:ext>
            </a:extLst>
          </p:cNvPr>
          <p:cNvSpPr>
            <a:spLocks noGrp="1"/>
          </p:cNvSpPr>
          <p:nvPr>
            <p:ph type="dt" sz="half" idx="10"/>
          </p:nvPr>
        </p:nvSpPr>
        <p:spPr/>
        <p:txBody>
          <a:bodyPr/>
          <a:lstStyle/>
          <a:p>
            <a:fld id="{B91006BD-5DD8-4C76-9D1F-F35D9BA74E47}" type="datetimeFigureOut">
              <a:rPr lang="en-US" smtClean="0"/>
              <a:t>2/24/2019</a:t>
            </a:fld>
            <a:endParaRPr lang="en-US"/>
          </a:p>
        </p:txBody>
      </p:sp>
      <p:sp>
        <p:nvSpPr>
          <p:cNvPr id="6" name="Alt Bilgi Yer Tutucusu 5">
            <a:extLst>
              <a:ext uri="{FF2B5EF4-FFF2-40B4-BE49-F238E27FC236}">
                <a16:creationId xmlns:a16="http://schemas.microsoft.com/office/drawing/2014/main" id="{877E1DF1-F587-46F7-A230-5BA78698A743}"/>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CA479DD7-2060-44C2-9182-49AAED1F43AE}"/>
              </a:ext>
            </a:extLst>
          </p:cNvPr>
          <p:cNvSpPr>
            <a:spLocks noGrp="1"/>
          </p:cNvSpPr>
          <p:nvPr>
            <p:ph type="sldNum" sz="quarter" idx="12"/>
          </p:nvPr>
        </p:nvSpPr>
        <p:spPr/>
        <p:txBody>
          <a:bodyPr/>
          <a:lstStyle/>
          <a:p>
            <a:fld id="{AA2412DB-9D79-473C-8F08-DBECF29E8E47}" type="slidenum">
              <a:rPr lang="en-US" smtClean="0"/>
              <a:t>‹#›</a:t>
            </a:fld>
            <a:endParaRPr lang="en-US"/>
          </a:p>
        </p:txBody>
      </p:sp>
    </p:spTree>
    <p:extLst>
      <p:ext uri="{BB962C8B-B14F-4D97-AF65-F5344CB8AC3E}">
        <p14:creationId xmlns:p14="http://schemas.microsoft.com/office/powerpoint/2010/main" val="2178144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BCE449A-9404-442C-BE52-B1CED9791565}"/>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204F2886-A58E-4CF8-A5A6-3733AEB86C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a:extLst>
              <a:ext uri="{FF2B5EF4-FFF2-40B4-BE49-F238E27FC236}">
                <a16:creationId xmlns:a16="http://schemas.microsoft.com/office/drawing/2014/main" id="{87D1A0CB-80B3-4F04-A8CE-8820CBF9BFD0}"/>
              </a:ext>
            </a:extLst>
          </p:cNvPr>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C739D63F-E83A-49C0-B370-FFAD778937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a:extLst>
              <a:ext uri="{FF2B5EF4-FFF2-40B4-BE49-F238E27FC236}">
                <a16:creationId xmlns:a16="http://schemas.microsoft.com/office/drawing/2014/main" id="{F76341C7-7344-46EC-87BF-95BC93C6282C}"/>
              </a:ext>
            </a:extLst>
          </p:cNvPr>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544BE770-635D-4C3A-AAE8-ECD79B5DA472}"/>
              </a:ext>
            </a:extLst>
          </p:cNvPr>
          <p:cNvSpPr>
            <a:spLocks noGrp="1"/>
          </p:cNvSpPr>
          <p:nvPr>
            <p:ph type="dt" sz="half" idx="10"/>
          </p:nvPr>
        </p:nvSpPr>
        <p:spPr/>
        <p:txBody>
          <a:bodyPr/>
          <a:lstStyle/>
          <a:p>
            <a:fld id="{B91006BD-5DD8-4C76-9D1F-F35D9BA74E47}" type="datetimeFigureOut">
              <a:rPr lang="en-US" smtClean="0"/>
              <a:t>2/24/2019</a:t>
            </a:fld>
            <a:endParaRPr lang="en-US"/>
          </a:p>
        </p:txBody>
      </p:sp>
      <p:sp>
        <p:nvSpPr>
          <p:cNvPr id="8" name="Alt Bilgi Yer Tutucusu 7">
            <a:extLst>
              <a:ext uri="{FF2B5EF4-FFF2-40B4-BE49-F238E27FC236}">
                <a16:creationId xmlns:a16="http://schemas.microsoft.com/office/drawing/2014/main" id="{17C7854D-58D5-460B-92DF-4EE92B787DA5}"/>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BD44F61A-A123-474D-93B3-C7B8080F7CD1}"/>
              </a:ext>
            </a:extLst>
          </p:cNvPr>
          <p:cNvSpPr>
            <a:spLocks noGrp="1"/>
          </p:cNvSpPr>
          <p:nvPr>
            <p:ph type="sldNum" sz="quarter" idx="12"/>
          </p:nvPr>
        </p:nvSpPr>
        <p:spPr/>
        <p:txBody>
          <a:bodyPr/>
          <a:lstStyle/>
          <a:p>
            <a:fld id="{AA2412DB-9D79-473C-8F08-DBECF29E8E47}" type="slidenum">
              <a:rPr lang="en-US" smtClean="0"/>
              <a:t>‹#›</a:t>
            </a:fld>
            <a:endParaRPr lang="en-US"/>
          </a:p>
        </p:txBody>
      </p:sp>
    </p:spTree>
    <p:extLst>
      <p:ext uri="{BB962C8B-B14F-4D97-AF65-F5344CB8AC3E}">
        <p14:creationId xmlns:p14="http://schemas.microsoft.com/office/powerpoint/2010/main" val="7714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280F40F-CC3E-45E5-80F0-FA16B316436D}"/>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FB737A20-D157-48F6-A638-64DBD5110BD0}"/>
              </a:ext>
            </a:extLst>
          </p:cNvPr>
          <p:cNvSpPr>
            <a:spLocks noGrp="1"/>
          </p:cNvSpPr>
          <p:nvPr>
            <p:ph type="dt" sz="half" idx="10"/>
          </p:nvPr>
        </p:nvSpPr>
        <p:spPr/>
        <p:txBody>
          <a:bodyPr/>
          <a:lstStyle/>
          <a:p>
            <a:fld id="{B91006BD-5DD8-4C76-9D1F-F35D9BA74E47}" type="datetimeFigureOut">
              <a:rPr lang="en-US" smtClean="0"/>
              <a:t>2/24/2019</a:t>
            </a:fld>
            <a:endParaRPr lang="en-US"/>
          </a:p>
        </p:txBody>
      </p:sp>
      <p:sp>
        <p:nvSpPr>
          <p:cNvPr id="4" name="Alt Bilgi Yer Tutucusu 3">
            <a:extLst>
              <a:ext uri="{FF2B5EF4-FFF2-40B4-BE49-F238E27FC236}">
                <a16:creationId xmlns:a16="http://schemas.microsoft.com/office/drawing/2014/main" id="{2AD49CD7-673D-4AF3-B7B3-9EA67AA3D70B}"/>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9F84ACF4-7725-430C-854B-01B491EAA573}"/>
              </a:ext>
            </a:extLst>
          </p:cNvPr>
          <p:cNvSpPr>
            <a:spLocks noGrp="1"/>
          </p:cNvSpPr>
          <p:nvPr>
            <p:ph type="sldNum" sz="quarter" idx="12"/>
          </p:nvPr>
        </p:nvSpPr>
        <p:spPr/>
        <p:txBody>
          <a:bodyPr/>
          <a:lstStyle/>
          <a:p>
            <a:fld id="{AA2412DB-9D79-473C-8F08-DBECF29E8E47}" type="slidenum">
              <a:rPr lang="en-US" smtClean="0"/>
              <a:t>‹#›</a:t>
            </a:fld>
            <a:endParaRPr lang="en-US"/>
          </a:p>
        </p:txBody>
      </p:sp>
    </p:spTree>
    <p:extLst>
      <p:ext uri="{BB962C8B-B14F-4D97-AF65-F5344CB8AC3E}">
        <p14:creationId xmlns:p14="http://schemas.microsoft.com/office/powerpoint/2010/main" val="322452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D6518C6-EEF9-46AD-9B29-40CB30756794}"/>
              </a:ext>
            </a:extLst>
          </p:cNvPr>
          <p:cNvSpPr>
            <a:spLocks noGrp="1"/>
          </p:cNvSpPr>
          <p:nvPr>
            <p:ph type="dt" sz="half" idx="10"/>
          </p:nvPr>
        </p:nvSpPr>
        <p:spPr/>
        <p:txBody>
          <a:bodyPr/>
          <a:lstStyle/>
          <a:p>
            <a:fld id="{B91006BD-5DD8-4C76-9D1F-F35D9BA74E47}" type="datetimeFigureOut">
              <a:rPr lang="en-US" smtClean="0"/>
              <a:t>2/24/2019</a:t>
            </a:fld>
            <a:endParaRPr lang="en-US"/>
          </a:p>
        </p:txBody>
      </p:sp>
      <p:sp>
        <p:nvSpPr>
          <p:cNvPr id="3" name="Alt Bilgi Yer Tutucusu 2">
            <a:extLst>
              <a:ext uri="{FF2B5EF4-FFF2-40B4-BE49-F238E27FC236}">
                <a16:creationId xmlns:a16="http://schemas.microsoft.com/office/drawing/2014/main" id="{A74B70EA-1B9C-434D-9009-06D18A36EC59}"/>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A2F1689B-198B-443A-B41B-C0FEAD8A686E}"/>
              </a:ext>
            </a:extLst>
          </p:cNvPr>
          <p:cNvSpPr>
            <a:spLocks noGrp="1"/>
          </p:cNvSpPr>
          <p:nvPr>
            <p:ph type="sldNum" sz="quarter" idx="12"/>
          </p:nvPr>
        </p:nvSpPr>
        <p:spPr/>
        <p:txBody>
          <a:bodyPr/>
          <a:lstStyle/>
          <a:p>
            <a:fld id="{AA2412DB-9D79-473C-8F08-DBECF29E8E47}" type="slidenum">
              <a:rPr lang="en-US" smtClean="0"/>
              <a:t>‹#›</a:t>
            </a:fld>
            <a:endParaRPr lang="en-US"/>
          </a:p>
        </p:txBody>
      </p:sp>
    </p:spTree>
    <p:extLst>
      <p:ext uri="{BB962C8B-B14F-4D97-AF65-F5344CB8AC3E}">
        <p14:creationId xmlns:p14="http://schemas.microsoft.com/office/powerpoint/2010/main" val="2569952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A82C551-8114-454B-BF2B-BCEB6C8E086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8FFCF12A-3470-499F-88D3-6047344374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164460AB-2F2F-487F-B0D5-652869A14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8D54A5B1-F3F1-4400-83A1-9DA5900BA427}"/>
              </a:ext>
            </a:extLst>
          </p:cNvPr>
          <p:cNvSpPr>
            <a:spLocks noGrp="1"/>
          </p:cNvSpPr>
          <p:nvPr>
            <p:ph type="dt" sz="half" idx="10"/>
          </p:nvPr>
        </p:nvSpPr>
        <p:spPr/>
        <p:txBody>
          <a:bodyPr/>
          <a:lstStyle/>
          <a:p>
            <a:fld id="{B91006BD-5DD8-4C76-9D1F-F35D9BA74E47}" type="datetimeFigureOut">
              <a:rPr lang="en-US" smtClean="0"/>
              <a:t>2/24/2019</a:t>
            </a:fld>
            <a:endParaRPr lang="en-US"/>
          </a:p>
        </p:txBody>
      </p:sp>
      <p:sp>
        <p:nvSpPr>
          <p:cNvPr id="6" name="Alt Bilgi Yer Tutucusu 5">
            <a:extLst>
              <a:ext uri="{FF2B5EF4-FFF2-40B4-BE49-F238E27FC236}">
                <a16:creationId xmlns:a16="http://schemas.microsoft.com/office/drawing/2014/main" id="{2C565731-828F-4A1B-BB76-6997EE7A5AA6}"/>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1D08A4F9-6B7C-423B-8768-28047AF2D455}"/>
              </a:ext>
            </a:extLst>
          </p:cNvPr>
          <p:cNvSpPr>
            <a:spLocks noGrp="1"/>
          </p:cNvSpPr>
          <p:nvPr>
            <p:ph type="sldNum" sz="quarter" idx="12"/>
          </p:nvPr>
        </p:nvSpPr>
        <p:spPr/>
        <p:txBody>
          <a:bodyPr/>
          <a:lstStyle/>
          <a:p>
            <a:fld id="{AA2412DB-9D79-473C-8F08-DBECF29E8E47}" type="slidenum">
              <a:rPr lang="en-US" smtClean="0"/>
              <a:t>‹#›</a:t>
            </a:fld>
            <a:endParaRPr lang="en-US"/>
          </a:p>
        </p:txBody>
      </p:sp>
    </p:spTree>
    <p:extLst>
      <p:ext uri="{BB962C8B-B14F-4D97-AF65-F5344CB8AC3E}">
        <p14:creationId xmlns:p14="http://schemas.microsoft.com/office/powerpoint/2010/main" val="401873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079A977-0026-4873-A43F-FDD6DD2745C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F3097774-527B-49A2-BBA0-48C1073955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7C2D6D6D-B979-4882-AF1F-9E383AA401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FBF773BE-12A3-4B68-96CB-61C5B0EDC0B0}"/>
              </a:ext>
            </a:extLst>
          </p:cNvPr>
          <p:cNvSpPr>
            <a:spLocks noGrp="1"/>
          </p:cNvSpPr>
          <p:nvPr>
            <p:ph type="dt" sz="half" idx="10"/>
          </p:nvPr>
        </p:nvSpPr>
        <p:spPr/>
        <p:txBody>
          <a:bodyPr/>
          <a:lstStyle/>
          <a:p>
            <a:fld id="{B91006BD-5DD8-4C76-9D1F-F35D9BA74E47}" type="datetimeFigureOut">
              <a:rPr lang="en-US" smtClean="0"/>
              <a:t>2/24/2019</a:t>
            </a:fld>
            <a:endParaRPr lang="en-US"/>
          </a:p>
        </p:txBody>
      </p:sp>
      <p:sp>
        <p:nvSpPr>
          <p:cNvPr id="6" name="Alt Bilgi Yer Tutucusu 5">
            <a:extLst>
              <a:ext uri="{FF2B5EF4-FFF2-40B4-BE49-F238E27FC236}">
                <a16:creationId xmlns:a16="http://schemas.microsoft.com/office/drawing/2014/main" id="{E15D98F7-72E4-47CE-BCC3-F9B8C02E19F7}"/>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A0B1A061-BB56-4FCB-BD7F-9ED05EBE2A08}"/>
              </a:ext>
            </a:extLst>
          </p:cNvPr>
          <p:cNvSpPr>
            <a:spLocks noGrp="1"/>
          </p:cNvSpPr>
          <p:nvPr>
            <p:ph type="sldNum" sz="quarter" idx="12"/>
          </p:nvPr>
        </p:nvSpPr>
        <p:spPr/>
        <p:txBody>
          <a:bodyPr/>
          <a:lstStyle/>
          <a:p>
            <a:fld id="{AA2412DB-9D79-473C-8F08-DBECF29E8E47}" type="slidenum">
              <a:rPr lang="en-US" smtClean="0"/>
              <a:t>‹#›</a:t>
            </a:fld>
            <a:endParaRPr lang="en-US"/>
          </a:p>
        </p:txBody>
      </p:sp>
    </p:spTree>
    <p:extLst>
      <p:ext uri="{BB962C8B-B14F-4D97-AF65-F5344CB8AC3E}">
        <p14:creationId xmlns:p14="http://schemas.microsoft.com/office/powerpoint/2010/main" val="2504697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B7B04DB2-C017-4083-B0A0-A4FB91D427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2EE0C3FB-46B9-4F90-B73F-81AA38F87F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CA2422F7-F44A-444A-B074-F1D6F0FC83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1006BD-5DD8-4C76-9D1F-F35D9BA74E47}" type="datetimeFigureOut">
              <a:rPr lang="en-US" smtClean="0"/>
              <a:t>2/24/2019</a:t>
            </a:fld>
            <a:endParaRPr lang="en-US"/>
          </a:p>
        </p:txBody>
      </p:sp>
      <p:sp>
        <p:nvSpPr>
          <p:cNvPr id="5" name="Alt Bilgi Yer Tutucusu 4">
            <a:extLst>
              <a:ext uri="{FF2B5EF4-FFF2-40B4-BE49-F238E27FC236}">
                <a16:creationId xmlns:a16="http://schemas.microsoft.com/office/drawing/2014/main" id="{C71A9B82-3CA3-4043-AD49-0D12DF66EF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208FEAA3-189B-47D0-9D45-EF25FFE598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2412DB-9D79-473C-8F08-DBECF29E8E47}" type="slidenum">
              <a:rPr lang="en-US" smtClean="0"/>
              <a:t>‹#›</a:t>
            </a:fld>
            <a:endParaRPr lang="en-US"/>
          </a:p>
        </p:txBody>
      </p:sp>
    </p:spTree>
    <p:extLst>
      <p:ext uri="{BB962C8B-B14F-4D97-AF65-F5344CB8AC3E}">
        <p14:creationId xmlns:p14="http://schemas.microsoft.com/office/powerpoint/2010/main" val="3625354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0BC8AE0-955D-4D71-9273-29D6FC7ABC71}"/>
              </a:ext>
            </a:extLst>
          </p:cNvPr>
          <p:cNvSpPr>
            <a:spLocks noGrp="1"/>
          </p:cNvSpPr>
          <p:nvPr>
            <p:ph type="ctrTitle"/>
          </p:nvPr>
        </p:nvSpPr>
        <p:spPr>
          <a:xfrm>
            <a:off x="1524000" y="258297"/>
            <a:ext cx="9144000" cy="2387600"/>
          </a:xfrm>
        </p:spPr>
        <p:txBody>
          <a:bodyPr/>
          <a:lstStyle/>
          <a:p>
            <a:r>
              <a:rPr lang="en-US" dirty="0">
                <a:latin typeface="Times New Roman" panose="02020603050405020304" pitchFamily="18" charset="0"/>
                <a:cs typeface="Times New Roman" panose="02020603050405020304" pitchFamily="18" charset="0"/>
              </a:rPr>
              <a:t>UNeed</a:t>
            </a:r>
            <a:br>
              <a:rPr lang="en-US" dirty="0">
                <a:latin typeface="Times New Roman" panose="02020603050405020304" pitchFamily="18" charset="0"/>
                <a:cs typeface="Times New Roman" panose="02020603050405020304" pitchFamily="18" charset="0"/>
              </a:rPr>
            </a:br>
            <a:r>
              <a:rPr lang="en-US" sz="2000" b="1" i="1" dirty="0">
                <a:latin typeface="Times New Roman" panose="02020603050405020304" pitchFamily="18" charset="0"/>
                <a:cs typeface="Times New Roman" panose="02020603050405020304" pitchFamily="18" charset="0"/>
              </a:rPr>
              <a:t>“What u need is UNeed”</a:t>
            </a:r>
          </a:p>
        </p:txBody>
      </p:sp>
      <p:sp>
        <p:nvSpPr>
          <p:cNvPr id="3" name="Alt Başlık 2">
            <a:extLst>
              <a:ext uri="{FF2B5EF4-FFF2-40B4-BE49-F238E27FC236}">
                <a16:creationId xmlns:a16="http://schemas.microsoft.com/office/drawing/2014/main" id="{53AE74D0-0D82-4845-90CC-3C2741A91D59}"/>
              </a:ext>
            </a:extLst>
          </p:cNvPr>
          <p:cNvSpPr>
            <a:spLocks noGrp="1"/>
          </p:cNvSpPr>
          <p:nvPr>
            <p:ph type="subTitle" idx="1"/>
          </p:nvPr>
        </p:nvSpPr>
        <p:spPr>
          <a:xfrm>
            <a:off x="1524000" y="3602038"/>
            <a:ext cx="9144000" cy="2555481"/>
          </a:xfrm>
        </p:spPr>
        <p:txBody>
          <a:bodyPr>
            <a:normAutofit/>
          </a:bodyPr>
          <a:lstStyle/>
          <a:p>
            <a:pPr>
              <a:lnSpc>
                <a:spcPct val="40000"/>
              </a:lnSpc>
            </a:pPr>
            <a:endParaRPr lang="tr-TR" dirty="0"/>
          </a:p>
          <a:p>
            <a:pPr>
              <a:lnSpc>
                <a:spcPct val="50000"/>
              </a:lnSpc>
            </a:pPr>
            <a:r>
              <a:rPr lang="tr-TR" sz="2000" dirty="0"/>
              <a:t>Muhammed Emre Yıldız</a:t>
            </a:r>
          </a:p>
          <a:p>
            <a:pPr>
              <a:lnSpc>
                <a:spcPct val="50000"/>
              </a:lnSpc>
            </a:pPr>
            <a:r>
              <a:rPr lang="tr-TR" sz="2000" dirty="0"/>
              <a:t>Abdullah Can Alpay</a:t>
            </a:r>
          </a:p>
          <a:p>
            <a:pPr>
              <a:lnSpc>
                <a:spcPct val="50000"/>
              </a:lnSpc>
            </a:pPr>
            <a:r>
              <a:rPr lang="tr-TR" sz="2000" dirty="0"/>
              <a:t>Murat Angın</a:t>
            </a:r>
          </a:p>
          <a:p>
            <a:pPr>
              <a:lnSpc>
                <a:spcPct val="50000"/>
              </a:lnSpc>
            </a:pPr>
            <a:r>
              <a:rPr lang="tr-TR" sz="2000" dirty="0"/>
              <a:t>Ahmet Ayberk Yılmaz</a:t>
            </a:r>
          </a:p>
          <a:p>
            <a:pPr>
              <a:lnSpc>
                <a:spcPct val="50000"/>
              </a:lnSpc>
            </a:pPr>
            <a:r>
              <a:rPr lang="tr-TR" sz="2000" dirty="0"/>
              <a:t>Ümit Yiğit Başaran</a:t>
            </a:r>
          </a:p>
          <a:p>
            <a:pPr>
              <a:lnSpc>
                <a:spcPct val="50000"/>
              </a:lnSpc>
            </a:pPr>
            <a:r>
              <a:rPr lang="tr-TR" sz="2000" dirty="0" err="1"/>
              <a:t>Mohammad</a:t>
            </a:r>
            <a:r>
              <a:rPr lang="tr-TR" sz="2000" dirty="0"/>
              <a:t> Elham Amin</a:t>
            </a:r>
          </a:p>
          <a:p>
            <a:pPr>
              <a:lnSpc>
                <a:spcPct val="50000"/>
              </a:lnSpc>
            </a:pPr>
            <a:r>
              <a:rPr lang="tr-TR" sz="2000" dirty="0"/>
              <a:t>Yiğit Erkal</a:t>
            </a:r>
          </a:p>
          <a:p>
            <a:endParaRPr lang="en-US" dirty="0"/>
          </a:p>
        </p:txBody>
      </p:sp>
    </p:spTree>
    <p:extLst>
      <p:ext uri="{BB962C8B-B14F-4D97-AF65-F5344CB8AC3E}">
        <p14:creationId xmlns:p14="http://schemas.microsoft.com/office/powerpoint/2010/main" val="106315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0AB25C0B-5335-4B50-B718-63565C44D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390" y="294837"/>
            <a:ext cx="5687219" cy="6268325"/>
          </a:xfrm>
          <a:prstGeom prst="rect">
            <a:avLst/>
          </a:prstGeom>
        </p:spPr>
      </p:pic>
    </p:spTree>
    <p:extLst>
      <p:ext uri="{BB962C8B-B14F-4D97-AF65-F5344CB8AC3E}">
        <p14:creationId xmlns:p14="http://schemas.microsoft.com/office/powerpoint/2010/main" val="405074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BF799E9-2354-409C-A429-6602D9B2CF9D}"/>
              </a:ext>
            </a:extLst>
          </p:cNvPr>
          <p:cNvSpPr>
            <a:spLocks noGrp="1"/>
          </p:cNvSpPr>
          <p:nvPr>
            <p:ph type="title"/>
          </p:nvPr>
        </p:nvSpPr>
        <p:spPr/>
        <p:txBody>
          <a:bodyPr/>
          <a:lstStyle/>
          <a:p>
            <a:r>
              <a:rPr lang="tr-TR" b="1" i="1" dirty="0" err="1"/>
              <a:t>Introduct</a:t>
            </a:r>
            <a:r>
              <a:rPr lang="en-US" b="1" i="1" dirty="0"/>
              <a:t>ion</a:t>
            </a:r>
          </a:p>
        </p:txBody>
      </p:sp>
      <p:sp>
        <p:nvSpPr>
          <p:cNvPr id="3" name="İçerik Yer Tutucusu 2">
            <a:extLst>
              <a:ext uri="{FF2B5EF4-FFF2-40B4-BE49-F238E27FC236}">
                <a16:creationId xmlns:a16="http://schemas.microsoft.com/office/drawing/2014/main" id="{1655952E-1A62-4ED5-82C7-780B23721257}"/>
              </a:ext>
            </a:extLst>
          </p:cNvPr>
          <p:cNvSpPr>
            <a:spLocks noGrp="1"/>
          </p:cNvSpPr>
          <p:nvPr>
            <p:ph idx="1"/>
          </p:nvPr>
        </p:nvSpPr>
        <p:spPr/>
        <p:txBody>
          <a:bodyPr>
            <a:normAutofit lnSpcReduction="10000"/>
          </a:bodyPr>
          <a:lstStyle/>
          <a:p>
            <a:pPr marL="0" indent="0">
              <a:buNone/>
            </a:pPr>
            <a:r>
              <a:rPr lang="en-US" dirty="0"/>
              <a:t>	From the beginning of each semester to the end, students cope with many difficulties. In terms of academic needs such as finding second-hand materials for their courses, getting help from upper class students (Private Lessons) and accessing teacher evaluation forms. Along with the academic purposes there are also social accessibility. For instance, reaching information about club activities and food menu. Therefore, students need an academic social platform. Our purpose is developing an application for students which:</a:t>
            </a:r>
            <a:endParaRPr lang="tr-TR" dirty="0"/>
          </a:p>
          <a:p>
            <a:pPr lvl="0"/>
            <a:r>
              <a:rPr lang="en-US" dirty="0"/>
              <a:t>Saves time, effort and hopefully money.</a:t>
            </a:r>
            <a:endParaRPr lang="tr-TR" dirty="0"/>
          </a:p>
          <a:p>
            <a:pPr lvl="0"/>
            <a:r>
              <a:rPr lang="en-US" dirty="0"/>
              <a:t>Helps students through semester, from social events to academic needs.</a:t>
            </a:r>
            <a:endParaRPr lang="tr-TR" dirty="0"/>
          </a:p>
          <a:p>
            <a:pPr marL="0" lvl="0" indent="0">
              <a:buNone/>
            </a:pPr>
            <a:endParaRPr lang="tr-TR" b="1" dirty="0"/>
          </a:p>
        </p:txBody>
      </p:sp>
    </p:spTree>
    <p:extLst>
      <p:ext uri="{BB962C8B-B14F-4D97-AF65-F5344CB8AC3E}">
        <p14:creationId xmlns:p14="http://schemas.microsoft.com/office/powerpoint/2010/main" val="150371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F4AFC4E-C7A4-42A7-B9BA-CB291D9FA714}"/>
              </a:ext>
            </a:extLst>
          </p:cNvPr>
          <p:cNvSpPr>
            <a:spLocks noGrp="1"/>
          </p:cNvSpPr>
          <p:nvPr>
            <p:ph type="title"/>
          </p:nvPr>
        </p:nvSpPr>
        <p:spPr/>
        <p:txBody>
          <a:bodyPr/>
          <a:lstStyle/>
          <a:p>
            <a:r>
              <a:rPr lang="en-US" b="1" i="1" dirty="0"/>
              <a:t>Details</a:t>
            </a:r>
          </a:p>
        </p:txBody>
      </p:sp>
      <p:sp>
        <p:nvSpPr>
          <p:cNvPr id="3" name="İçerik Yer Tutucusu 2">
            <a:extLst>
              <a:ext uri="{FF2B5EF4-FFF2-40B4-BE49-F238E27FC236}">
                <a16:creationId xmlns:a16="http://schemas.microsoft.com/office/drawing/2014/main" id="{CC1452F6-2575-42FC-A623-85284DD3E904}"/>
              </a:ext>
            </a:extLst>
          </p:cNvPr>
          <p:cNvSpPr>
            <a:spLocks noGrp="1"/>
          </p:cNvSpPr>
          <p:nvPr>
            <p:ph idx="1"/>
          </p:nvPr>
        </p:nvSpPr>
        <p:spPr/>
        <p:txBody>
          <a:bodyPr/>
          <a:lstStyle/>
          <a:p>
            <a:pPr marL="457200" lvl="1" indent="0" algn="ctr">
              <a:buNone/>
            </a:pPr>
            <a:r>
              <a:rPr lang="en-US" sz="3000" b="1" dirty="0"/>
              <a:t>How It Works</a:t>
            </a:r>
          </a:p>
          <a:p>
            <a:pPr marL="0" indent="0">
              <a:buNone/>
            </a:pPr>
            <a:r>
              <a:rPr lang="en-US" dirty="0"/>
              <a:t>	After opening the application, the student will have to either log-in or sign-up. Also, for signing-up they have to use their mails of their universities. Then, main page will be shown to the user which could be arranged by user. In this main page, there will be a menu button which contains main features.</a:t>
            </a:r>
            <a:endParaRPr lang="tr-TR" dirty="0"/>
          </a:p>
          <a:p>
            <a:endParaRPr lang="en-US" dirty="0"/>
          </a:p>
        </p:txBody>
      </p:sp>
    </p:spTree>
    <p:extLst>
      <p:ext uri="{BB962C8B-B14F-4D97-AF65-F5344CB8AC3E}">
        <p14:creationId xmlns:p14="http://schemas.microsoft.com/office/powerpoint/2010/main" val="96997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735FFE7-375F-40C4-8832-0351E83D7D0C}"/>
              </a:ext>
            </a:extLst>
          </p:cNvPr>
          <p:cNvSpPr>
            <a:spLocks noGrp="1"/>
          </p:cNvSpPr>
          <p:nvPr>
            <p:ph type="title"/>
          </p:nvPr>
        </p:nvSpPr>
        <p:spPr/>
        <p:txBody>
          <a:bodyPr/>
          <a:lstStyle/>
          <a:p>
            <a:r>
              <a:rPr lang="en-US" b="1" i="1" dirty="0"/>
              <a:t>Example Use Case</a:t>
            </a:r>
            <a:br>
              <a:rPr lang="tr-TR" dirty="0"/>
            </a:br>
            <a:endParaRPr lang="en-US" dirty="0"/>
          </a:p>
        </p:txBody>
      </p:sp>
      <p:sp>
        <p:nvSpPr>
          <p:cNvPr id="3" name="İçerik Yer Tutucusu 2">
            <a:extLst>
              <a:ext uri="{FF2B5EF4-FFF2-40B4-BE49-F238E27FC236}">
                <a16:creationId xmlns:a16="http://schemas.microsoft.com/office/drawing/2014/main" id="{9EB4579C-137C-4076-BEC1-526C2318C0B1}"/>
              </a:ext>
            </a:extLst>
          </p:cNvPr>
          <p:cNvSpPr>
            <a:spLocks noGrp="1"/>
          </p:cNvSpPr>
          <p:nvPr>
            <p:ph idx="1"/>
          </p:nvPr>
        </p:nvSpPr>
        <p:spPr/>
        <p:txBody>
          <a:bodyPr/>
          <a:lstStyle/>
          <a:p>
            <a:pPr marL="0" indent="0">
              <a:buNone/>
            </a:pPr>
            <a:r>
              <a:rPr lang="en-US" dirty="0"/>
              <a:t>	In Add/Drop week, Enes who is a second-year student of EEE, learnt his instructor evaluations through UNeed and chose accordingly. Then, he needed some materials for this course so he used UNeed to supply these materials. He contacted with the seller on UNeed’s chatting module and they planned a meeting in the main campus. At the end, in order to meet with the seller, he looked the bus schedule on UNeed application. </a:t>
            </a:r>
            <a:endParaRPr lang="tr-TR" dirty="0"/>
          </a:p>
          <a:p>
            <a:endParaRPr lang="en-US" dirty="0"/>
          </a:p>
        </p:txBody>
      </p:sp>
    </p:spTree>
    <p:extLst>
      <p:ext uri="{BB962C8B-B14F-4D97-AF65-F5344CB8AC3E}">
        <p14:creationId xmlns:p14="http://schemas.microsoft.com/office/powerpoint/2010/main" val="97728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821F1E5-34C4-41F7-BA78-1B6E5FD88F73}"/>
              </a:ext>
            </a:extLst>
          </p:cNvPr>
          <p:cNvSpPr>
            <a:spLocks noGrp="1"/>
          </p:cNvSpPr>
          <p:nvPr>
            <p:ph type="title"/>
          </p:nvPr>
        </p:nvSpPr>
        <p:spPr/>
        <p:txBody>
          <a:bodyPr/>
          <a:lstStyle/>
          <a:p>
            <a:r>
              <a:rPr lang="en-US" b="1" i="1" dirty="0"/>
              <a:t>Features</a:t>
            </a:r>
          </a:p>
        </p:txBody>
      </p:sp>
      <p:sp>
        <p:nvSpPr>
          <p:cNvPr id="3" name="İçerik Yer Tutucusu 2">
            <a:extLst>
              <a:ext uri="{FF2B5EF4-FFF2-40B4-BE49-F238E27FC236}">
                <a16:creationId xmlns:a16="http://schemas.microsoft.com/office/drawing/2014/main" id="{C2D6E4C8-1B7C-4373-A0EC-D346BA2E3337}"/>
              </a:ext>
            </a:extLst>
          </p:cNvPr>
          <p:cNvSpPr>
            <a:spLocks noGrp="1"/>
          </p:cNvSpPr>
          <p:nvPr>
            <p:ph idx="1"/>
          </p:nvPr>
        </p:nvSpPr>
        <p:spPr/>
        <p:txBody>
          <a:bodyPr/>
          <a:lstStyle/>
          <a:p>
            <a:pPr marL="0" indent="0">
              <a:buNone/>
            </a:pPr>
            <a:r>
              <a:rPr lang="en-US" dirty="0"/>
              <a:t>The program contains;</a:t>
            </a:r>
          </a:p>
          <a:p>
            <a:pPr lvl="0"/>
            <a:r>
              <a:rPr lang="en-US" dirty="0"/>
              <a:t>Sign-In/Sign-Up System:</a:t>
            </a:r>
            <a:endParaRPr lang="tr-TR" dirty="0"/>
          </a:p>
          <a:p>
            <a:pPr lvl="1"/>
            <a:r>
              <a:rPr lang="en-US" dirty="0"/>
              <a:t>In this part; students can register with their university mail address (In this case, bilkent.edu.tr), name, surname, password. If students registered before, they can log-in by using their e-mail and password.</a:t>
            </a:r>
          </a:p>
          <a:p>
            <a:pPr lvl="1"/>
            <a:endParaRPr lang="tr-TR" dirty="0"/>
          </a:p>
          <a:p>
            <a:pPr lvl="0"/>
            <a:r>
              <a:rPr lang="en-US" dirty="0"/>
              <a:t>Second-Hand Materials</a:t>
            </a:r>
            <a:endParaRPr lang="tr-TR" dirty="0"/>
          </a:p>
          <a:p>
            <a:pPr lvl="1"/>
            <a:r>
              <a:rPr lang="en-US" dirty="0"/>
              <a:t>Users can filter and list second-hand course materials for purchasing as well as selling materials that they don’t need anymore. To gather buyer and seller, there is a chat system.    </a:t>
            </a:r>
            <a:endParaRPr lang="tr-TR"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831438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AFA8A10-45AE-410E-8923-1375C8727E19}"/>
              </a:ext>
            </a:extLst>
          </p:cNvPr>
          <p:cNvSpPr>
            <a:spLocks noGrp="1"/>
          </p:cNvSpPr>
          <p:nvPr>
            <p:ph type="title"/>
          </p:nvPr>
        </p:nvSpPr>
        <p:spPr/>
        <p:txBody>
          <a:bodyPr/>
          <a:lstStyle/>
          <a:p>
            <a:r>
              <a:rPr lang="en-US" b="1" i="1" dirty="0"/>
              <a:t>Features</a:t>
            </a:r>
          </a:p>
        </p:txBody>
      </p:sp>
      <p:sp>
        <p:nvSpPr>
          <p:cNvPr id="3" name="İçerik Yer Tutucusu 2">
            <a:extLst>
              <a:ext uri="{FF2B5EF4-FFF2-40B4-BE49-F238E27FC236}">
                <a16:creationId xmlns:a16="http://schemas.microsoft.com/office/drawing/2014/main" id="{91A56D2D-D916-4F04-9AB9-BC6BACF03C58}"/>
              </a:ext>
            </a:extLst>
          </p:cNvPr>
          <p:cNvSpPr>
            <a:spLocks noGrp="1"/>
          </p:cNvSpPr>
          <p:nvPr>
            <p:ph idx="1"/>
          </p:nvPr>
        </p:nvSpPr>
        <p:spPr/>
        <p:txBody>
          <a:bodyPr/>
          <a:lstStyle/>
          <a:p>
            <a:pPr lvl="0"/>
            <a:r>
              <a:rPr lang="en-US" dirty="0"/>
              <a:t>Private Lessons from Upper Class Students</a:t>
            </a:r>
            <a:endParaRPr lang="tr-TR" dirty="0"/>
          </a:p>
          <a:p>
            <a:pPr lvl="1"/>
            <a:r>
              <a:rPr lang="en-US" dirty="0"/>
              <a:t>Users can filter and list offered private lessons and contact with upper classes.</a:t>
            </a:r>
            <a:endParaRPr lang="tr-TR" dirty="0"/>
          </a:p>
          <a:p>
            <a:pPr lvl="0"/>
            <a:r>
              <a:rPr lang="en-US" dirty="0"/>
              <a:t>Comments About Instructors</a:t>
            </a:r>
            <a:endParaRPr lang="tr-TR" dirty="0"/>
          </a:p>
          <a:p>
            <a:pPr lvl="1"/>
            <a:r>
              <a:rPr lang="en-US" dirty="0"/>
              <a:t>Users can add and see entries about selected instructor.</a:t>
            </a:r>
            <a:endParaRPr lang="tr-TR" dirty="0"/>
          </a:p>
          <a:p>
            <a:pPr lvl="0"/>
            <a:r>
              <a:rPr lang="en-US" dirty="0"/>
              <a:t>Student Club Activities</a:t>
            </a:r>
            <a:endParaRPr lang="tr-TR" dirty="0"/>
          </a:p>
          <a:p>
            <a:pPr lvl="1"/>
            <a:r>
              <a:rPr lang="en-US" dirty="0"/>
              <a:t>Users can see the upcoming activities on a calendar. </a:t>
            </a:r>
            <a:endParaRPr lang="tr-TR" dirty="0"/>
          </a:p>
          <a:p>
            <a:pPr lvl="0"/>
            <a:r>
              <a:rPr lang="en-US" dirty="0"/>
              <a:t>General Information</a:t>
            </a:r>
            <a:endParaRPr lang="tr-TR" dirty="0"/>
          </a:p>
          <a:p>
            <a:pPr lvl="1"/>
            <a:r>
              <a:rPr lang="en-US" dirty="0"/>
              <a:t>Bus Schedule</a:t>
            </a:r>
            <a:endParaRPr lang="tr-TR" dirty="0"/>
          </a:p>
          <a:p>
            <a:pPr lvl="1"/>
            <a:r>
              <a:rPr lang="en-US" dirty="0"/>
              <a:t>Food Menu</a:t>
            </a:r>
            <a:endParaRPr lang="tr-TR" dirty="0"/>
          </a:p>
          <a:p>
            <a:endParaRPr lang="en-US" dirty="0"/>
          </a:p>
        </p:txBody>
      </p:sp>
    </p:spTree>
    <p:extLst>
      <p:ext uri="{BB962C8B-B14F-4D97-AF65-F5344CB8AC3E}">
        <p14:creationId xmlns:p14="http://schemas.microsoft.com/office/powerpoint/2010/main" val="253927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C092CD5-3D60-4623-9513-D665C379B916}"/>
              </a:ext>
            </a:extLst>
          </p:cNvPr>
          <p:cNvSpPr>
            <a:spLocks noGrp="1"/>
          </p:cNvSpPr>
          <p:nvPr>
            <p:ph type="title"/>
          </p:nvPr>
        </p:nvSpPr>
        <p:spPr/>
        <p:txBody>
          <a:bodyPr/>
          <a:lstStyle/>
          <a:p>
            <a:r>
              <a:rPr lang="en-US" b="1" i="1" dirty="0"/>
              <a:t>Security</a:t>
            </a:r>
          </a:p>
        </p:txBody>
      </p:sp>
      <p:sp>
        <p:nvSpPr>
          <p:cNvPr id="3" name="İçerik Yer Tutucusu 2">
            <a:extLst>
              <a:ext uri="{FF2B5EF4-FFF2-40B4-BE49-F238E27FC236}">
                <a16:creationId xmlns:a16="http://schemas.microsoft.com/office/drawing/2014/main" id="{A6C5ED2C-C98C-4B5D-999B-4E97C03A7E02}"/>
              </a:ext>
            </a:extLst>
          </p:cNvPr>
          <p:cNvSpPr>
            <a:spLocks noGrp="1"/>
          </p:cNvSpPr>
          <p:nvPr>
            <p:ph idx="1"/>
          </p:nvPr>
        </p:nvSpPr>
        <p:spPr/>
        <p:txBody>
          <a:bodyPr/>
          <a:lstStyle/>
          <a:p>
            <a:pPr marL="0" indent="0">
              <a:buNone/>
            </a:pPr>
            <a:r>
              <a:rPr lang="en-US" dirty="0"/>
              <a:t>	</a:t>
            </a:r>
          </a:p>
          <a:p>
            <a:pPr marL="0" indent="0">
              <a:buNone/>
            </a:pPr>
            <a:endParaRPr lang="en-US" dirty="0"/>
          </a:p>
          <a:p>
            <a:pPr marL="0" indent="0">
              <a:buNone/>
            </a:pPr>
            <a:r>
              <a:rPr lang="en-US" dirty="0"/>
              <a:t>	In order to avoid exploitations, users will be required to verify their mail account of their universities. In addition to protect user’s data, we store the password in database encrypted. </a:t>
            </a:r>
            <a:endParaRPr lang="tr-TR" dirty="0"/>
          </a:p>
          <a:p>
            <a:pPr marL="0" indent="0">
              <a:buNone/>
            </a:pPr>
            <a:endParaRPr lang="en-US" dirty="0"/>
          </a:p>
        </p:txBody>
      </p:sp>
    </p:spTree>
    <p:extLst>
      <p:ext uri="{BB962C8B-B14F-4D97-AF65-F5344CB8AC3E}">
        <p14:creationId xmlns:p14="http://schemas.microsoft.com/office/powerpoint/2010/main" val="2931542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A84873D-7BC4-4150-84BE-AE7EA28DCF17}"/>
              </a:ext>
            </a:extLst>
          </p:cNvPr>
          <p:cNvSpPr>
            <a:spLocks noGrp="1"/>
          </p:cNvSpPr>
          <p:nvPr>
            <p:ph type="title"/>
          </p:nvPr>
        </p:nvSpPr>
        <p:spPr/>
        <p:txBody>
          <a:bodyPr/>
          <a:lstStyle/>
          <a:p>
            <a:r>
              <a:rPr lang="en-US" b="1" i="1" dirty="0"/>
              <a:t>Inspiration</a:t>
            </a:r>
          </a:p>
        </p:txBody>
      </p:sp>
      <p:sp>
        <p:nvSpPr>
          <p:cNvPr id="3" name="İçerik Yer Tutucusu 2">
            <a:extLst>
              <a:ext uri="{FF2B5EF4-FFF2-40B4-BE49-F238E27FC236}">
                <a16:creationId xmlns:a16="http://schemas.microsoft.com/office/drawing/2014/main" id="{93A8F30C-C4F0-4FBB-AA75-D1572C751E43}"/>
              </a:ext>
            </a:extLst>
          </p:cNvPr>
          <p:cNvSpPr>
            <a:spLocks noGrp="1"/>
          </p:cNvSpPr>
          <p:nvPr>
            <p:ph idx="1"/>
          </p:nvPr>
        </p:nvSpPr>
        <p:spPr/>
        <p:txBody>
          <a:bodyPr/>
          <a:lstStyle/>
          <a:p>
            <a:pPr marL="0" indent="0">
              <a:buNone/>
            </a:pPr>
            <a:r>
              <a:rPr lang="en-US" dirty="0"/>
              <a:t>	</a:t>
            </a:r>
          </a:p>
          <a:p>
            <a:pPr marL="0" indent="0">
              <a:buNone/>
            </a:pPr>
            <a:endParaRPr lang="en-US" dirty="0"/>
          </a:p>
          <a:p>
            <a:pPr marL="0" indent="0">
              <a:buNone/>
            </a:pPr>
            <a:endParaRPr lang="en-US" dirty="0"/>
          </a:p>
          <a:p>
            <a:pPr marL="0" indent="0">
              <a:buNone/>
            </a:pPr>
            <a:r>
              <a:rPr lang="en-US" dirty="0"/>
              <a:t>	We are inspired by deprecated STARS application to create a social platform for universities. In addition, we improve our idea with other useful qualifications (which are features that program contains).</a:t>
            </a:r>
            <a:endParaRPr lang="tr-TR" dirty="0"/>
          </a:p>
          <a:p>
            <a:endParaRPr lang="en-US" dirty="0"/>
          </a:p>
        </p:txBody>
      </p:sp>
    </p:spTree>
    <p:extLst>
      <p:ext uri="{BB962C8B-B14F-4D97-AF65-F5344CB8AC3E}">
        <p14:creationId xmlns:p14="http://schemas.microsoft.com/office/powerpoint/2010/main" val="313733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26AB5C1-16B7-4F6D-A377-130D9176F6E6}"/>
              </a:ext>
            </a:extLst>
          </p:cNvPr>
          <p:cNvSpPr>
            <a:spLocks noGrp="1"/>
          </p:cNvSpPr>
          <p:nvPr>
            <p:ph type="title"/>
          </p:nvPr>
        </p:nvSpPr>
        <p:spPr/>
        <p:txBody>
          <a:bodyPr/>
          <a:lstStyle/>
          <a:p>
            <a:r>
              <a:rPr lang="en-US" b="1" i="1" dirty="0"/>
              <a:t>Summary &amp; Conclusion</a:t>
            </a:r>
          </a:p>
        </p:txBody>
      </p:sp>
      <p:sp>
        <p:nvSpPr>
          <p:cNvPr id="3" name="İçerik Yer Tutucusu 2">
            <a:extLst>
              <a:ext uri="{FF2B5EF4-FFF2-40B4-BE49-F238E27FC236}">
                <a16:creationId xmlns:a16="http://schemas.microsoft.com/office/drawing/2014/main" id="{A4139857-208F-4386-89DA-4C362B0B9051}"/>
              </a:ext>
            </a:extLst>
          </p:cNvPr>
          <p:cNvSpPr>
            <a:spLocks noGrp="1"/>
          </p:cNvSpPr>
          <p:nvPr>
            <p:ph idx="1"/>
          </p:nvPr>
        </p:nvSpPr>
        <p:spPr/>
        <p:txBody>
          <a:bodyPr/>
          <a:lstStyle/>
          <a:p>
            <a:pPr marL="0" indent="0">
              <a:buNone/>
            </a:pPr>
            <a:r>
              <a:rPr lang="en-US" dirty="0"/>
              <a:t>	</a:t>
            </a:r>
          </a:p>
          <a:p>
            <a:pPr marL="0" indent="0">
              <a:buNone/>
            </a:pPr>
            <a:r>
              <a:rPr lang="en-US" dirty="0"/>
              <a:t>	The main purpose of this project is to improve the quality of a university student’s life. Program will bring solutions for problems that students face through the whole semester such as finding materials, looking comments for instructors and learning what social events going on in universities.</a:t>
            </a:r>
            <a:endParaRPr lang="tr-TR" dirty="0"/>
          </a:p>
          <a:p>
            <a:pPr marL="0" indent="0" algn="ctr">
              <a:buNone/>
            </a:pPr>
            <a:r>
              <a:rPr lang="en-US" b="1" i="1" dirty="0"/>
              <a:t>“What u need is UNeed!”</a:t>
            </a:r>
            <a:endParaRPr lang="tr-TR" i="1" dirty="0"/>
          </a:p>
          <a:p>
            <a:endParaRPr lang="en-US" dirty="0"/>
          </a:p>
        </p:txBody>
      </p:sp>
    </p:spTree>
    <p:extLst>
      <p:ext uri="{BB962C8B-B14F-4D97-AF65-F5344CB8AC3E}">
        <p14:creationId xmlns:p14="http://schemas.microsoft.com/office/powerpoint/2010/main" val="321215330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176</Words>
  <Application>Microsoft Office PowerPoint</Application>
  <PresentationFormat>Geniş ekran</PresentationFormat>
  <Paragraphs>49</Paragraphs>
  <Slides>10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Arial</vt:lpstr>
      <vt:lpstr>Calibri</vt:lpstr>
      <vt:lpstr>Calibri Light</vt:lpstr>
      <vt:lpstr>Times New Roman</vt:lpstr>
      <vt:lpstr>Office Teması</vt:lpstr>
      <vt:lpstr>UNeed “What u need is UNeed”</vt:lpstr>
      <vt:lpstr>Introduction</vt:lpstr>
      <vt:lpstr>Details</vt:lpstr>
      <vt:lpstr>Example Use Case </vt:lpstr>
      <vt:lpstr>Features</vt:lpstr>
      <vt:lpstr>Features</vt:lpstr>
      <vt:lpstr>Security</vt:lpstr>
      <vt:lpstr>Inspiration</vt:lpstr>
      <vt:lpstr>Summary &amp; Conclusion</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UNeed “What u need is UNeed”</dc:title>
  <dc:creator>Ümit Yiğit Başaran</dc:creator>
  <cp:lastModifiedBy>Ümit Yiğit Başaran</cp:lastModifiedBy>
  <cp:revision>3</cp:revision>
  <dcterms:created xsi:type="dcterms:W3CDTF">2019-02-24T20:03:14Z</dcterms:created>
  <dcterms:modified xsi:type="dcterms:W3CDTF">2019-02-24T20:13:02Z</dcterms:modified>
</cp:coreProperties>
</file>