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3" r:id="rId5"/>
    <p:sldId id="264" r:id="rId6"/>
    <p:sldId id="265" r:id="rId7"/>
    <p:sldId id="268" r:id="rId8"/>
    <p:sldId id="259" r:id="rId9"/>
    <p:sldId id="262" r:id="rId10"/>
    <p:sldId id="260" r:id="rId11"/>
    <p:sldId id="261"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BD1509D-D818-482B-9882-5917C194291E}" type="datetimeFigureOut">
              <a:rPr lang="tr-TR" smtClean="0"/>
              <a:t>24.11.2020</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4A08EFE-2A56-4CAB-9280-3E9A8F3CED91}" type="slidenum">
              <a:rPr lang="tr-TR" smtClean="0"/>
              <a:t>‹#›</a:t>
            </a:fld>
            <a:endParaRPr lang="tr-TR"/>
          </a:p>
        </p:txBody>
      </p:sp>
    </p:spTree>
    <p:extLst>
      <p:ext uri="{BB962C8B-B14F-4D97-AF65-F5344CB8AC3E}">
        <p14:creationId xmlns:p14="http://schemas.microsoft.com/office/powerpoint/2010/main" val="3957896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BD1509D-D818-482B-9882-5917C194291E}" type="datetimeFigureOut">
              <a:rPr lang="tr-TR" smtClean="0"/>
              <a:t>24.11.2020</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4A08EFE-2A56-4CAB-9280-3E9A8F3CED91}" type="slidenum">
              <a:rPr lang="tr-TR" smtClean="0"/>
              <a:t>‹#›</a:t>
            </a:fld>
            <a:endParaRPr lang="tr-TR"/>
          </a:p>
        </p:txBody>
      </p:sp>
    </p:spTree>
    <p:extLst>
      <p:ext uri="{BB962C8B-B14F-4D97-AF65-F5344CB8AC3E}">
        <p14:creationId xmlns:p14="http://schemas.microsoft.com/office/powerpoint/2010/main" val="413525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BD1509D-D818-482B-9882-5917C194291E}" type="datetimeFigureOut">
              <a:rPr lang="tr-TR" smtClean="0"/>
              <a:t>24.11.2020</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4A08EFE-2A56-4CAB-9280-3E9A8F3CED91}"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98705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5BD1509D-D818-482B-9882-5917C194291E}" type="datetimeFigureOut">
              <a:rPr lang="tr-TR" smtClean="0"/>
              <a:t>24.11.2020</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4A08EFE-2A56-4CAB-9280-3E9A8F3CED91}" type="slidenum">
              <a:rPr lang="tr-TR" smtClean="0"/>
              <a:t>‹#›</a:t>
            </a:fld>
            <a:endParaRPr lang="tr-TR"/>
          </a:p>
        </p:txBody>
      </p:sp>
    </p:spTree>
    <p:extLst>
      <p:ext uri="{BB962C8B-B14F-4D97-AF65-F5344CB8AC3E}">
        <p14:creationId xmlns:p14="http://schemas.microsoft.com/office/powerpoint/2010/main" val="3019550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5BD1509D-D818-482B-9882-5917C194291E}" type="datetimeFigureOut">
              <a:rPr lang="tr-TR" smtClean="0"/>
              <a:t>24.11.2020</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4A08EFE-2A56-4CAB-9280-3E9A8F3CED91}"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05615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5BD1509D-D818-482B-9882-5917C194291E}" type="datetimeFigureOut">
              <a:rPr lang="tr-TR" smtClean="0"/>
              <a:t>24.11.2020</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4A08EFE-2A56-4CAB-9280-3E9A8F3CED91}" type="slidenum">
              <a:rPr lang="tr-TR" smtClean="0"/>
              <a:t>‹#›</a:t>
            </a:fld>
            <a:endParaRPr lang="tr-TR"/>
          </a:p>
        </p:txBody>
      </p:sp>
    </p:spTree>
    <p:extLst>
      <p:ext uri="{BB962C8B-B14F-4D97-AF65-F5344CB8AC3E}">
        <p14:creationId xmlns:p14="http://schemas.microsoft.com/office/powerpoint/2010/main" val="2442244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BD1509D-D818-482B-9882-5917C194291E}" type="datetimeFigureOut">
              <a:rPr lang="tr-TR" smtClean="0"/>
              <a:t>24.11.2020</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4A08EFE-2A56-4CAB-9280-3E9A8F3CED91}" type="slidenum">
              <a:rPr lang="tr-TR" smtClean="0"/>
              <a:t>‹#›</a:t>
            </a:fld>
            <a:endParaRPr lang="tr-TR"/>
          </a:p>
        </p:txBody>
      </p:sp>
    </p:spTree>
    <p:extLst>
      <p:ext uri="{BB962C8B-B14F-4D97-AF65-F5344CB8AC3E}">
        <p14:creationId xmlns:p14="http://schemas.microsoft.com/office/powerpoint/2010/main" val="1757703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BD1509D-D818-482B-9882-5917C194291E}" type="datetimeFigureOut">
              <a:rPr lang="tr-TR" smtClean="0"/>
              <a:t>24.11.2020</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4A08EFE-2A56-4CAB-9280-3E9A8F3CED91}" type="slidenum">
              <a:rPr lang="tr-TR" smtClean="0"/>
              <a:t>‹#›</a:t>
            </a:fld>
            <a:endParaRPr lang="tr-TR"/>
          </a:p>
        </p:txBody>
      </p:sp>
    </p:spTree>
    <p:extLst>
      <p:ext uri="{BB962C8B-B14F-4D97-AF65-F5344CB8AC3E}">
        <p14:creationId xmlns:p14="http://schemas.microsoft.com/office/powerpoint/2010/main" val="1113652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BD1509D-D818-482B-9882-5917C194291E}" type="datetimeFigureOut">
              <a:rPr lang="tr-TR" smtClean="0"/>
              <a:t>24.11.2020</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4A08EFE-2A56-4CAB-9280-3E9A8F3CED91}" type="slidenum">
              <a:rPr lang="tr-TR" smtClean="0"/>
              <a:t>‹#›</a:t>
            </a:fld>
            <a:endParaRPr lang="tr-TR"/>
          </a:p>
        </p:txBody>
      </p:sp>
    </p:spTree>
    <p:extLst>
      <p:ext uri="{BB962C8B-B14F-4D97-AF65-F5344CB8AC3E}">
        <p14:creationId xmlns:p14="http://schemas.microsoft.com/office/powerpoint/2010/main" val="2340645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BD1509D-D818-482B-9882-5917C194291E}" type="datetimeFigureOut">
              <a:rPr lang="tr-TR" smtClean="0"/>
              <a:t>24.11.2020</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4A08EFE-2A56-4CAB-9280-3E9A8F3CED91}" type="slidenum">
              <a:rPr lang="tr-TR" smtClean="0"/>
              <a:t>‹#›</a:t>
            </a:fld>
            <a:endParaRPr lang="tr-TR"/>
          </a:p>
        </p:txBody>
      </p:sp>
    </p:spTree>
    <p:extLst>
      <p:ext uri="{BB962C8B-B14F-4D97-AF65-F5344CB8AC3E}">
        <p14:creationId xmlns:p14="http://schemas.microsoft.com/office/powerpoint/2010/main" val="264288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BD1509D-D818-482B-9882-5917C194291E}" type="datetimeFigureOut">
              <a:rPr lang="tr-TR" smtClean="0"/>
              <a:t>24.11.2020</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4A08EFE-2A56-4CAB-9280-3E9A8F3CED91}" type="slidenum">
              <a:rPr lang="tr-TR" smtClean="0"/>
              <a:t>‹#›</a:t>
            </a:fld>
            <a:endParaRPr lang="tr-TR"/>
          </a:p>
        </p:txBody>
      </p:sp>
    </p:spTree>
    <p:extLst>
      <p:ext uri="{BB962C8B-B14F-4D97-AF65-F5344CB8AC3E}">
        <p14:creationId xmlns:p14="http://schemas.microsoft.com/office/powerpoint/2010/main" val="71683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BD1509D-D818-482B-9882-5917C194291E}" type="datetimeFigureOut">
              <a:rPr lang="tr-TR" smtClean="0"/>
              <a:t>24.11.2020</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4A08EFE-2A56-4CAB-9280-3E9A8F3CED91}" type="slidenum">
              <a:rPr lang="tr-TR" smtClean="0"/>
              <a:t>‹#›</a:t>
            </a:fld>
            <a:endParaRPr lang="tr-TR"/>
          </a:p>
        </p:txBody>
      </p:sp>
    </p:spTree>
    <p:extLst>
      <p:ext uri="{BB962C8B-B14F-4D97-AF65-F5344CB8AC3E}">
        <p14:creationId xmlns:p14="http://schemas.microsoft.com/office/powerpoint/2010/main" val="4080816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BD1509D-D818-482B-9882-5917C194291E}" type="datetimeFigureOut">
              <a:rPr lang="tr-TR" smtClean="0"/>
              <a:t>24.11.2020</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4A08EFE-2A56-4CAB-9280-3E9A8F3CED91}" type="slidenum">
              <a:rPr lang="tr-TR" smtClean="0"/>
              <a:t>‹#›</a:t>
            </a:fld>
            <a:endParaRPr lang="tr-TR"/>
          </a:p>
        </p:txBody>
      </p:sp>
    </p:spTree>
    <p:extLst>
      <p:ext uri="{BB962C8B-B14F-4D97-AF65-F5344CB8AC3E}">
        <p14:creationId xmlns:p14="http://schemas.microsoft.com/office/powerpoint/2010/main" val="3088218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D1509D-D818-482B-9882-5917C194291E}" type="datetimeFigureOut">
              <a:rPr lang="tr-TR" smtClean="0"/>
              <a:t>24.11.2020</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4A08EFE-2A56-4CAB-9280-3E9A8F3CED91}" type="slidenum">
              <a:rPr lang="tr-TR" smtClean="0"/>
              <a:t>‹#›</a:t>
            </a:fld>
            <a:endParaRPr lang="tr-TR"/>
          </a:p>
        </p:txBody>
      </p:sp>
    </p:spTree>
    <p:extLst>
      <p:ext uri="{BB962C8B-B14F-4D97-AF65-F5344CB8AC3E}">
        <p14:creationId xmlns:p14="http://schemas.microsoft.com/office/powerpoint/2010/main" val="3628221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BD1509D-D818-482B-9882-5917C194291E}" type="datetimeFigureOut">
              <a:rPr lang="tr-TR" smtClean="0"/>
              <a:t>24.11.2020</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4A08EFE-2A56-4CAB-9280-3E9A8F3CED91}" type="slidenum">
              <a:rPr lang="tr-TR" smtClean="0"/>
              <a:t>‹#›</a:t>
            </a:fld>
            <a:endParaRPr lang="tr-TR"/>
          </a:p>
        </p:txBody>
      </p:sp>
    </p:spTree>
    <p:extLst>
      <p:ext uri="{BB962C8B-B14F-4D97-AF65-F5344CB8AC3E}">
        <p14:creationId xmlns:p14="http://schemas.microsoft.com/office/powerpoint/2010/main" val="1596394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BD1509D-D818-482B-9882-5917C194291E}" type="datetimeFigureOut">
              <a:rPr lang="tr-TR" smtClean="0"/>
              <a:t>24.11.2020</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4A08EFE-2A56-4CAB-9280-3E9A8F3CED91}" type="slidenum">
              <a:rPr lang="tr-TR" smtClean="0"/>
              <a:t>‹#›</a:t>
            </a:fld>
            <a:endParaRPr lang="tr-TR"/>
          </a:p>
        </p:txBody>
      </p:sp>
    </p:spTree>
    <p:extLst>
      <p:ext uri="{BB962C8B-B14F-4D97-AF65-F5344CB8AC3E}">
        <p14:creationId xmlns:p14="http://schemas.microsoft.com/office/powerpoint/2010/main" val="2605216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BD1509D-D818-482B-9882-5917C194291E}" type="datetimeFigureOut">
              <a:rPr lang="tr-TR" smtClean="0"/>
              <a:t>24.11.2020</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4A08EFE-2A56-4CAB-9280-3E9A8F3CED91}" type="slidenum">
              <a:rPr lang="tr-TR" smtClean="0"/>
              <a:t>‹#›</a:t>
            </a:fld>
            <a:endParaRPr lang="tr-TR"/>
          </a:p>
        </p:txBody>
      </p:sp>
    </p:spTree>
    <p:extLst>
      <p:ext uri="{BB962C8B-B14F-4D97-AF65-F5344CB8AC3E}">
        <p14:creationId xmlns:p14="http://schemas.microsoft.com/office/powerpoint/2010/main" val="14244898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E0CDB9-812D-4FD3-BC6C-C4537C6B2008}"/>
              </a:ext>
            </a:extLst>
          </p:cNvPr>
          <p:cNvSpPr>
            <a:spLocks noGrp="1"/>
          </p:cNvSpPr>
          <p:nvPr>
            <p:ph type="ctrTitle"/>
          </p:nvPr>
        </p:nvSpPr>
        <p:spPr>
          <a:xfrm>
            <a:off x="2589212" y="954338"/>
            <a:ext cx="8915399" cy="2262781"/>
          </a:xfrm>
        </p:spPr>
        <p:txBody>
          <a:bodyPr/>
          <a:lstStyle/>
          <a:p>
            <a:r>
              <a:rPr lang="tr-TR" dirty="0" err="1"/>
              <a:t>Stock</a:t>
            </a:r>
            <a:r>
              <a:rPr lang="tr-TR" dirty="0"/>
              <a:t> </a:t>
            </a:r>
            <a:r>
              <a:rPr lang="tr-TR" dirty="0" err="1"/>
              <a:t>Tracking</a:t>
            </a:r>
            <a:r>
              <a:rPr lang="tr-TR" dirty="0"/>
              <a:t> Project </a:t>
            </a:r>
          </a:p>
        </p:txBody>
      </p:sp>
      <p:sp>
        <p:nvSpPr>
          <p:cNvPr id="3" name="Alt Başlık 2">
            <a:extLst>
              <a:ext uri="{FF2B5EF4-FFF2-40B4-BE49-F238E27FC236}">
                <a16:creationId xmlns:a16="http://schemas.microsoft.com/office/drawing/2014/main" id="{4425C60C-6C72-434E-91A2-34A86F69E187}"/>
              </a:ext>
            </a:extLst>
          </p:cNvPr>
          <p:cNvSpPr>
            <a:spLocks noGrp="1"/>
          </p:cNvSpPr>
          <p:nvPr>
            <p:ph type="subTitle" idx="1"/>
          </p:nvPr>
        </p:nvSpPr>
        <p:spPr>
          <a:xfrm>
            <a:off x="2589211" y="3429000"/>
            <a:ext cx="8915399" cy="1126283"/>
          </a:xfrm>
        </p:spPr>
        <p:txBody>
          <a:bodyPr/>
          <a:lstStyle/>
          <a:p>
            <a:r>
              <a:rPr lang="tr-TR" b="1" dirty="0"/>
              <a:t>MIDTERM PRESENTATION</a:t>
            </a:r>
            <a:endParaRPr lang="tr-TR" dirty="0"/>
          </a:p>
          <a:p>
            <a:endParaRPr lang="tr-TR" dirty="0"/>
          </a:p>
        </p:txBody>
      </p:sp>
    </p:spTree>
    <p:extLst>
      <p:ext uri="{BB962C8B-B14F-4D97-AF65-F5344CB8AC3E}">
        <p14:creationId xmlns:p14="http://schemas.microsoft.com/office/powerpoint/2010/main" val="1388244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4E3425-2661-44A4-B791-F85390F3198D}"/>
              </a:ext>
            </a:extLst>
          </p:cNvPr>
          <p:cNvSpPr>
            <a:spLocks noGrp="1"/>
          </p:cNvSpPr>
          <p:nvPr>
            <p:ph type="title"/>
          </p:nvPr>
        </p:nvSpPr>
        <p:spPr/>
        <p:txBody>
          <a:bodyPr/>
          <a:lstStyle/>
          <a:p>
            <a:r>
              <a:rPr lang="en-US" dirty="0"/>
              <a:t>What </a:t>
            </a:r>
            <a:r>
              <a:rPr lang="tr-TR" dirty="0"/>
              <a:t>w</a:t>
            </a:r>
            <a:r>
              <a:rPr lang="en-US" dirty="0"/>
              <a:t>e learned with the Project</a:t>
            </a:r>
            <a:r>
              <a:rPr lang="tr-TR" dirty="0"/>
              <a:t>?</a:t>
            </a:r>
          </a:p>
        </p:txBody>
      </p:sp>
      <p:sp>
        <p:nvSpPr>
          <p:cNvPr id="3" name="İçerik Yer Tutucusu 2">
            <a:extLst>
              <a:ext uri="{FF2B5EF4-FFF2-40B4-BE49-F238E27FC236}">
                <a16:creationId xmlns:a16="http://schemas.microsoft.com/office/drawing/2014/main" id="{3FE137F1-1A2E-477A-8B30-B9E8607FEEA0}"/>
              </a:ext>
            </a:extLst>
          </p:cNvPr>
          <p:cNvSpPr>
            <a:spLocks noGrp="1"/>
          </p:cNvSpPr>
          <p:nvPr>
            <p:ph idx="1"/>
          </p:nvPr>
        </p:nvSpPr>
        <p:spPr/>
        <p:txBody>
          <a:bodyPr/>
          <a:lstStyle/>
          <a:p>
            <a:r>
              <a:rPr lang="en-US" dirty="0"/>
              <a:t>Customers generally want the program to be simple and understandable. The simpler and more useful the project, the more satisfied the customer.</a:t>
            </a:r>
            <a:endParaRPr lang="tr-TR" dirty="0"/>
          </a:p>
          <a:p>
            <a:r>
              <a:rPr lang="en-US" dirty="0"/>
              <a:t>The most important event in a project is teamwork. Team members should properly perform the task assigned to them.</a:t>
            </a:r>
            <a:endParaRPr lang="tr-TR" dirty="0"/>
          </a:p>
          <a:p>
            <a:r>
              <a:rPr lang="en-US" dirty="0"/>
              <a:t>Every task performed should be carefully controlled by all team members during the meetings.</a:t>
            </a:r>
            <a:endParaRPr lang="tr-TR" dirty="0"/>
          </a:p>
          <a:p>
            <a:r>
              <a:rPr lang="en-US" dirty="0"/>
              <a:t>When team members realize that they cannot fulfill the task assigned to them, they should contact other members, inform them and seek help.</a:t>
            </a:r>
            <a:endParaRPr lang="tr-TR" dirty="0"/>
          </a:p>
        </p:txBody>
      </p:sp>
    </p:spTree>
    <p:extLst>
      <p:ext uri="{BB962C8B-B14F-4D97-AF65-F5344CB8AC3E}">
        <p14:creationId xmlns:p14="http://schemas.microsoft.com/office/powerpoint/2010/main" val="3533551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19CA3DF-7E2D-4C79-904F-E20ED2599937}"/>
              </a:ext>
            </a:extLst>
          </p:cNvPr>
          <p:cNvSpPr>
            <a:spLocks noGrp="1"/>
          </p:cNvSpPr>
          <p:nvPr>
            <p:ph idx="1"/>
          </p:nvPr>
        </p:nvSpPr>
        <p:spPr/>
        <p:txBody>
          <a:bodyPr/>
          <a:lstStyle/>
          <a:p>
            <a:r>
              <a:rPr lang="en-US" dirty="0"/>
              <a:t>While preparing a project, it is necessary to learn from mistakes. Mistakes made should be experience for team members.</a:t>
            </a:r>
            <a:endParaRPr lang="tr-TR" dirty="0"/>
          </a:p>
          <a:p>
            <a:r>
              <a:rPr lang="en-US" dirty="0"/>
              <a:t>Team members should not let each other down and support each other in all matters. This creates an atmosphere of trust.</a:t>
            </a:r>
            <a:endParaRPr lang="tr-TR" dirty="0"/>
          </a:p>
          <a:p>
            <a:r>
              <a:rPr lang="en-US" dirty="0"/>
              <a:t>Every step of the project should be planned and followed properly.</a:t>
            </a:r>
            <a:endParaRPr lang="tr-TR" dirty="0"/>
          </a:p>
          <a:p>
            <a:endParaRPr lang="tr-TR" dirty="0"/>
          </a:p>
        </p:txBody>
      </p:sp>
    </p:spTree>
    <p:extLst>
      <p:ext uri="{BB962C8B-B14F-4D97-AF65-F5344CB8AC3E}">
        <p14:creationId xmlns:p14="http://schemas.microsoft.com/office/powerpoint/2010/main" val="4268013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55D57F7-891C-47DB-BA1F-55541728419D}"/>
              </a:ext>
            </a:extLst>
          </p:cNvPr>
          <p:cNvSpPr>
            <a:spLocks noGrp="1"/>
          </p:cNvSpPr>
          <p:nvPr>
            <p:ph idx="1"/>
          </p:nvPr>
        </p:nvSpPr>
        <p:spPr/>
        <p:txBody>
          <a:bodyPr>
            <a:normAutofit/>
          </a:bodyPr>
          <a:lstStyle/>
          <a:p>
            <a:r>
              <a:rPr lang="tr-TR" sz="3600" dirty="0"/>
              <a:t>ÜMİT ZAFER KARAKUŞ 161805020</a:t>
            </a:r>
          </a:p>
          <a:p>
            <a:r>
              <a:rPr lang="tr-TR" sz="3600" dirty="0"/>
              <a:t>MEVLÜT BATUHAN SAAR 161805030</a:t>
            </a:r>
          </a:p>
          <a:p>
            <a:r>
              <a:rPr lang="tr-TR" sz="3600" dirty="0"/>
              <a:t>BARAN YILDIZ 151805042</a:t>
            </a:r>
          </a:p>
        </p:txBody>
      </p:sp>
    </p:spTree>
    <p:extLst>
      <p:ext uri="{BB962C8B-B14F-4D97-AF65-F5344CB8AC3E}">
        <p14:creationId xmlns:p14="http://schemas.microsoft.com/office/powerpoint/2010/main" val="416173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43ED08-1B5E-4EC0-965D-22C35A58FA22}"/>
              </a:ext>
            </a:extLst>
          </p:cNvPr>
          <p:cNvSpPr>
            <a:spLocks noGrp="1"/>
          </p:cNvSpPr>
          <p:nvPr>
            <p:ph type="title"/>
          </p:nvPr>
        </p:nvSpPr>
        <p:spPr/>
        <p:txBody>
          <a:bodyPr/>
          <a:lstStyle/>
          <a:p>
            <a:r>
              <a:rPr lang="tr-TR" dirty="0" err="1"/>
              <a:t>Stock</a:t>
            </a:r>
            <a:r>
              <a:rPr lang="tr-TR" dirty="0"/>
              <a:t> </a:t>
            </a:r>
            <a:r>
              <a:rPr lang="tr-TR" dirty="0" err="1"/>
              <a:t>Tracking</a:t>
            </a:r>
            <a:r>
              <a:rPr lang="tr-TR" dirty="0"/>
              <a:t> Project </a:t>
            </a:r>
          </a:p>
        </p:txBody>
      </p:sp>
      <p:sp>
        <p:nvSpPr>
          <p:cNvPr id="3" name="İçerik Yer Tutucusu 2">
            <a:extLst>
              <a:ext uri="{FF2B5EF4-FFF2-40B4-BE49-F238E27FC236}">
                <a16:creationId xmlns:a16="http://schemas.microsoft.com/office/drawing/2014/main" id="{295F9E0B-4825-48D1-8825-D65B468B7AC3}"/>
              </a:ext>
            </a:extLst>
          </p:cNvPr>
          <p:cNvSpPr>
            <a:spLocks noGrp="1"/>
          </p:cNvSpPr>
          <p:nvPr>
            <p:ph idx="1"/>
          </p:nvPr>
        </p:nvSpPr>
        <p:spPr>
          <a:xfrm>
            <a:off x="2589212" y="2133599"/>
            <a:ext cx="8915400" cy="4560163"/>
          </a:xfrm>
        </p:spPr>
        <p:txBody>
          <a:bodyPr/>
          <a:lstStyle/>
          <a:p>
            <a:r>
              <a:rPr lang="tr-TR" dirty="0" err="1"/>
              <a:t>Our</a:t>
            </a:r>
            <a:r>
              <a:rPr lang="tr-TR" dirty="0"/>
              <a:t> </a:t>
            </a:r>
            <a:r>
              <a:rPr lang="tr-TR" dirty="0" err="1"/>
              <a:t>stock</a:t>
            </a:r>
            <a:r>
              <a:rPr lang="tr-TR" dirty="0"/>
              <a:t> </a:t>
            </a:r>
            <a:r>
              <a:rPr lang="tr-TR" dirty="0" err="1"/>
              <a:t>tracking</a:t>
            </a:r>
            <a:r>
              <a:rPr lang="tr-TR" dirty="0"/>
              <a:t> </a:t>
            </a:r>
            <a:r>
              <a:rPr lang="tr-TR" dirty="0" err="1"/>
              <a:t>project</a:t>
            </a:r>
            <a:r>
              <a:rPr lang="tr-TR" dirty="0"/>
              <a:t> is </a:t>
            </a:r>
            <a:r>
              <a:rPr lang="tr-TR" dirty="0" err="1"/>
              <a:t>prepared</a:t>
            </a:r>
            <a:r>
              <a:rPr lang="tr-TR" dirty="0"/>
              <a:t> </a:t>
            </a:r>
            <a:r>
              <a:rPr lang="tr-TR" dirty="0" err="1"/>
              <a:t>for</a:t>
            </a:r>
            <a:r>
              <a:rPr lang="tr-TR" dirty="0"/>
              <a:t> </a:t>
            </a:r>
            <a:r>
              <a:rPr lang="tr-TR" dirty="0" err="1"/>
              <a:t>functions</a:t>
            </a:r>
            <a:r>
              <a:rPr lang="tr-TR" dirty="0"/>
              <a:t> </a:t>
            </a:r>
            <a:r>
              <a:rPr lang="tr-TR" dirty="0" err="1"/>
              <a:t>such</a:t>
            </a:r>
            <a:r>
              <a:rPr lang="tr-TR" dirty="0"/>
              <a:t> as </a:t>
            </a:r>
            <a:r>
              <a:rPr lang="tr-TR" dirty="0" err="1"/>
              <a:t>buying</a:t>
            </a:r>
            <a:r>
              <a:rPr lang="tr-TR" dirty="0"/>
              <a:t>, </a:t>
            </a:r>
            <a:r>
              <a:rPr lang="tr-TR" dirty="0" err="1"/>
              <a:t>selling</a:t>
            </a:r>
            <a:r>
              <a:rPr lang="tr-TR" dirty="0"/>
              <a:t> </a:t>
            </a:r>
            <a:r>
              <a:rPr lang="tr-TR" dirty="0" err="1"/>
              <a:t>and</a:t>
            </a:r>
            <a:r>
              <a:rPr lang="tr-TR" dirty="0"/>
              <a:t> </a:t>
            </a:r>
            <a:r>
              <a:rPr lang="tr-TR" dirty="0" err="1"/>
              <a:t>controlling</a:t>
            </a:r>
            <a:r>
              <a:rPr lang="tr-TR" dirty="0"/>
              <a:t> </a:t>
            </a:r>
            <a:r>
              <a:rPr lang="tr-TR" dirty="0" err="1"/>
              <a:t>the</a:t>
            </a:r>
            <a:r>
              <a:rPr lang="tr-TR" dirty="0"/>
              <a:t> </a:t>
            </a:r>
            <a:r>
              <a:rPr lang="tr-TR" dirty="0" err="1"/>
              <a:t>number</a:t>
            </a:r>
            <a:r>
              <a:rPr lang="tr-TR" dirty="0"/>
              <a:t> of </a:t>
            </a:r>
            <a:r>
              <a:rPr lang="tr-TR" dirty="0" err="1"/>
              <a:t>products</a:t>
            </a:r>
            <a:r>
              <a:rPr lang="tr-TR" dirty="0"/>
              <a:t> in </a:t>
            </a:r>
            <a:r>
              <a:rPr lang="tr-TR" dirty="0" err="1"/>
              <a:t>the</a:t>
            </a:r>
            <a:r>
              <a:rPr lang="tr-TR" dirty="0"/>
              <a:t> </a:t>
            </a:r>
            <a:r>
              <a:rPr lang="tr-TR" dirty="0" err="1"/>
              <a:t>storage</a:t>
            </a:r>
            <a:r>
              <a:rPr lang="tr-TR" dirty="0"/>
              <a:t>.</a:t>
            </a:r>
          </a:p>
          <a:p>
            <a:r>
              <a:rPr lang="tr-TR" b="1" dirty="0" err="1"/>
              <a:t>Goals</a:t>
            </a:r>
            <a:r>
              <a:rPr lang="tr-TR" b="1" dirty="0"/>
              <a:t>: </a:t>
            </a:r>
            <a:r>
              <a:rPr lang="en-US" dirty="0"/>
              <a:t>Our project aims to streamline the actions of the user and to minimize the error rate by informing the user.</a:t>
            </a:r>
            <a:endParaRPr lang="tr-TR" dirty="0"/>
          </a:p>
          <a:p>
            <a:r>
              <a:rPr lang="tr-TR" b="1" dirty="0" err="1"/>
              <a:t>Domains</a:t>
            </a:r>
            <a:r>
              <a:rPr lang="tr-TR" b="1" dirty="0"/>
              <a:t>:</a:t>
            </a:r>
            <a:r>
              <a:rPr lang="tr-TR" dirty="0"/>
              <a:t> </a:t>
            </a:r>
            <a:r>
              <a:rPr lang="en-US" dirty="0"/>
              <a:t>This project is mainly prepared for the health sector, but with small changes to be made on the project, all service sectors will be able to use it.</a:t>
            </a:r>
            <a:endParaRPr lang="tr-TR" dirty="0"/>
          </a:p>
          <a:p>
            <a:r>
              <a:rPr lang="tr-TR" b="1" dirty="0"/>
              <a:t>P</a:t>
            </a:r>
            <a:r>
              <a:rPr lang="en-US" b="1" dirty="0" err="1"/>
              <a:t>roject</a:t>
            </a:r>
            <a:r>
              <a:rPr lang="en-US" b="1" dirty="0"/>
              <a:t> users and their needs</a:t>
            </a:r>
            <a:r>
              <a:rPr lang="tr-TR" b="1" dirty="0"/>
              <a:t>:</a:t>
            </a:r>
          </a:p>
          <a:p>
            <a:pPr lvl="1"/>
            <a:r>
              <a:rPr lang="en-US" dirty="0"/>
              <a:t>The biggest need of this project is to record every transaction.</a:t>
            </a:r>
            <a:endParaRPr lang="tr-TR" dirty="0"/>
          </a:p>
          <a:p>
            <a:pPr lvl="1"/>
            <a:r>
              <a:rPr lang="en-US" dirty="0"/>
              <a:t>If the transactions are not recorded, the user is responsible for the problems experienced.</a:t>
            </a:r>
            <a:endParaRPr lang="tr-TR" dirty="0"/>
          </a:p>
          <a:p>
            <a:pPr lvl="1"/>
            <a:r>
              <a:rPr lang="en-US" dirty="0"/>
              <a:t>Every transaction performed is recorded in the smallest detail by the system and stored for later use.</a:t>
            </a:r>
            <a:endParaRPr lang="tr-TR" dirty="0"/>
          </a:p>
          <a:p>
            <a:pPr lvl="1"/>
            <a:endParaRPr lang="tr-TR" dirty="0"/>
          </a:p>
        </p:txBody>
      </p:sp>
    </p:spTree>
    <p:extLst>
      <p:ext uri="{BB962C8B-B14F-4D97-AF65-F5344CB8AC3E}">
        <p14:creationId xmlns:p14="http://schemas.microsoft.com/office/powerpoint/2010/main" val="121186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F94AD1A6-060C-4A83-8A46-79698CF4CFE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67889" y="544830"/>
            <a:ext cx="8300085" cy="5665470"/>
          </a:xfrm>
          <a:prstGeom prst="rect">
            <a:avLst/>
          </a:prstGeom>
          <a:noFill/>
          <a:ln>
            <a:noFill/>
          </a:ln>
        </p:spPr>
      </p:pic>
    </p:spTree>
    <p:extLst>
      <p:ext uri="{BB962C8B-B14F-4D97-AF65-F5344CB8AC3E}">
        <p14:creationId xmlns:p14="http://schemas.microsoft.com/office/powerpoint/2010/main" val="1479449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FF06678F-55EC-4734-A13B-93A101920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340" y="1449460"/>
            <a:ext cx="4580533" cy="4379840"/>
          </a:xfrm>
          <a:prstGeom prst="rect">
            <a:avLst/>
          </a:prstGeom>
        </p:spPr>
      </p:pic>
      <p:pic>
        <p:nvPicPr>
          <p:cNvPr id="7" name="Resim 6">
            <a:extLst>
              <a:ext uri="{FF2B5EF4-FFF2-40B4-BE49-F238E27FC236}">
                <a16:creationId xmlns:a16="http://schemas.microsoft.com/office/drawing/2014/main" id="{CDE5FEAC-55B5-4D9D-9AD4-2897E4007F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9887" y="1449460"/>
            <a:ext cx="4283844" cy="4379840"/>
          </a:xfrm>
          <a:prstGeom prst="rect">
            <a:avLst/>
          </a:prstGeom>
        </p:spPr>
      </p:pic>
      <p:sp>
        <p:nvSpPr>
          <p:cNvPr id="8" name="Ok: Sağ 7">
            <a:extLst>
              <a:ext uri="{FF2B5EF4-FFF2-40B4-BE49-F238E27FC236}">
                <a16:creationId xmlns:a16="http://schemas.microsoft.com/office/drawing/2014/main" id="{C2E7799C-65A9-4391-877D-95B489E530DD}"/>
              </a:ext>
            </a:extLst>
          </p:cNvPr>
          <p:cNvSpPr/>
          <p:nvPr/>
        </p:nvSpPr>
        <p:spPr>
          <a:xfrm>
            <a:off x="5800725" y="3228975"/>
            <a:ext cx="1581150" cy="1400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964540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43A0A6FD-A020-4D10-8BE2-2F115249B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033" y="1381124"/>
            <a:ext cx="5238967" cy="4848225"/>
          </a:xfrm>
          <a:prstGeom prst="rect">
            <a:avLst/>
          </a:prstGeom>
        </p:spPr>
      </p:pic>
      <p:pic>
        <p:nvPicPr>
          <p:cNvPr id="7" name="Resim 6" descr="metin içeren bir resim&#10;&#10;Açıklama otomatik olarak oluşturuldu">
            <a:extLst>
              <a:ext uri="{FF2B5EF4-FFF2-40B4-BE49-F238E27FC236}">
                <a16:creationId xmlns:a16="http://schemas.microsoft.com/office/drawing/2014/main" id="{DBBCCF38-FB0B-49A6-9EAB-F73D8B4728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8687" y="1381124"/>
            <a:ext cx="3476279" cy="4848225"/>
          </a:xfrm>
          <a:prstGeom prst="rect">
            <a:avLst/>
          </a:prstGeom>
        </p:spPr>
      </p:pic>
      <p:sp>
        <p:nvSpPr>
          <p:cNvPr id="8" name="Ok: Sağ 7">
            <a:extLst>
              <a:ext uri="{FF2B5EF4-FFF2-40B4-BE49-F238E27FC236}">
                <a16:creationId xmlns:a16="http://schemas.microsoft.com/office/drawing/2014/main" id="{ED01FB8C-5EBC-4C4E-80F0-DDE5651B9346}"/>
              </a:ext>
            </a:extLst>
          </p:cNvPr>
          <p:cNvSpPr/>
          <p:nvPr/>
        </p:nvSpPr>
        <p:spPr>
          <a:xfrm>
            <a:off x="6324600" y="3028950"/>
            <a:ext cx="1381125" cy="1828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44025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metin içeren bir resim&#10;&#10;Açıklama otomatik olarak oluşturuldu">
            <a:extLst>
              <a:ext uri="{FF2B5EF4-FFF2-40B4-BE49-F238E27FC236}">
                <a16:creationId xmlns:a16="http://schemas.microsoft.com/office/drawing/2014/main" id="{7A6D5BC8-C3B4-4D7B-A14A-C487DB231D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156" y="1735333"/>
            <a:ext cx="5189419" cy="4513067"/>
          </a:xfrm>
          <a:prstGeom prst="rect">
            <a:avLst/>
          </a:prstGeom>
        </p:spPr>
      </p:pic>
      <p:pic>
        <p:nvPicPr>
          <p:cNvPr id="7" name="Resim 6">
            <a:extLst>
              <a:ext uri="{FF2B5EF4-FFF2-40B4-BE49-F238E27FC236}">
                <a16:creationId xmlns:a16="http://schemas.microsoft.com/office/drawing/2014/main" id="{0355B911-85DF-423E-9CF4-5DDFC7DF4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3554" y="1735333"/>
            <a:ext cx="4625741" cy="4513067"/>
          </a:xfrm>
          <a:prstGeom prst="rect">
            <a:avLst/>
          </a:prstGeom>
        </p:spPr>
      </p:pic>
    </p:spTree>
    <p:extLst>
      <p:ext uri="{BB962C8B-B14F-4D97-AF65-F5344CB8AC3E}">
        <p14:creationId xmlns:p14="http://schemas.microsoft.com/office/powerpoint/2010/main" val="2150837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0AD263-1FCF-49B4-AB99-54EBA18CC4B4}"/>
              </a:ext>
            </a:extLst>
          </p:cNvPr>
          <p:cNvSpPr>
            <a:spLocks noGrp="1"/>
          </p:cNvSpPr>
          <p:nvPr>
            <p:ph type="title"/>
          </p:nvPr>
        </p:nvSpPr>
        <p:spPr/>
        <p:txBody>
          <a:bodyPr/>
          <a:lstStyle/>
          <a:p>
            <a:r>
              <a:rPr lang="en-US" b="1" dirty="0"/>
              <a:t>Functional Requirements</a:t>
            </a:r>
            <a:br>
              <a:rPr lang="tr-TR" dirty="0"/>
            </a:br>
            <a:endParaRPr lang="tr-TR" dirty="0"/>
          </a:p>
        </p:txBody>
      </p:sp>
      <p:sp>
        <p:nvSpPr>
          <p:cNvPr id="3" name="İçerik Yer Tutucusu 2">
            <a:extLst>
              <a:ext uri="{FF2B5EF4-FFF2-40B4-BE49-F238E27FC236}">
                <a16:creationId xmlns:a16="http://schemas.microsoft.com/office/drawing/2014/main" id="{73D0FF68-0B91-425A-8D26-2C3940D00A5C}"/>
              </a:ext>
            </a:extLst>
          </p:cNvPr>
          <p:cNvSpPr>
            <a:spLocks noGrp="1"/>
          </p:cNvSpPr>
          <p:nvPr>
            <p:ph idx="1"/>
          </p:nvPr>
        </p:nvSpPr>
        <p:spPr/>
        <p:txBody>
          <a:bodyPr/>
          <a:lstStyle/>
          <a:p>
            <a:r>
              <a:rPr lang="en-US" b="1" dirty="0"/>
              <a:t>Security</a:t>
            </a:r>
            <a:r>
              <a:rPr lang="en-US" dirty="0"/>
              <a:t>: Users must enter a personal user name and password in order to log into the system. No action can be made without entering the username and password. In this way, all information is protected.</a:t>
            </a:r>
            <a:endParaRPr lang="tr-TR" dirty="0"/>
          </a:p>
          <a:p>
            <a:r>
              <a:rPr lang="en-US" b="1" dirty="0"/>
              <a:t>Accuracy: </a:t>
            </a:r>
            <a:r>
              <a:rPr lang="en-US" dirty="0"/>
              <a:t>The system records every transaction made by the user in days, hours and minutes. Each recording can then be checked optionally. In this way, it is easy to find out who made mistakes, how and when.</a:t>
            </a:r>
            <a:endParaRPr lang="tr-TR" dirty="0"/>
          </a:p>
          <a:p>
            <a:r>
              <a:rPr lang="en-US" b="1" dirty="0"/>
              <a:t>Interoperability: </a:t>
            </a:r>
            <a:r>
              <a:rPr lang="en-US" dirty="0"/>
              <a:t>The system carries out sales and storage operations at the same time. In this way, the stocks are updated after each sale and the user can instantly observe the number of products</a:t>
            </a:r>
            <a:endParaRPr lang="tr-TR" dirty="0"/>
          </a:p>
        </p:txBody>
      </p:sp>
    </p:spTree>
    <p:extLst>
      <p:ext uri="{BB962C8B-B14F-4D97-AF65-F5344CB8AC3E}">
        <p14:creationId xmlns:p14="http://schemas.microsoft.com/office/powerpoint/2010/main" val="1152039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43DD78-0F9F-4C66-95F0-523A1FA949F6}"/>
              </a:ext>
            </a:extLst>
          </p:cNvPr>
          <p:cNvSpPr>
            <a:spLocks noGrp="1"/>
          </p:cNvSpPr>
          <p:nvPr>
            <p:ph type="title"/>
          </p:nvPr>
        </p:nvSpPr>
        <p:spPr/>
        <p:txBody>
          <a:bodyPr/>
          <a:lstStyle/>
          <a:p>
            <a:r>
              <a:rPr lang="en-US" b="1" dirty="0"/>
              <a:t>Non-Functional Requirements</a:t>
            </a:r>
            <a:br>
              <a:rPr lang="tr-TR" dirty="0"/>
            </a:br>
            <a:endParaRPr lang="tr-TR" dirty="0"/>
          </a:p>
        </p:txBody>
      </p:sp>
      <p:sp>
        <p:nvSpPr>
          <p:cNvPr id="3" name="İçerik Yer Tutucusu 2">
            <a:extLst>
              <a:ext uri="{FF2B5EF4-FFF2-40B4-BE49-F238E27FC236}">
                <a16:creationId xmlns:a16="http://schemas.microsoft.com/office/drawing/2014/main" id="{4E2A788A-1B42-47A0-950E-7FFF83FDF1D4}"/>
              </a:ext>
            </a:extLst>
          </p:cNvPr>
          <p:cNvSpPr>
            <a:spLocks noGrp="1"/>
          </p:cNvSpPr>
          <p:nvPr>
            <p:ph idx="1"/>
          </p:nvPr>
        </p:nvSpPr>
        <p:spPr/>
        <p:txBody>
          <a:bodyPr/>
          <a:lstStyle/>
          <a:p>
            <a:r>
              <a:rPr lang="en-US" b="1" dirty="0"/>
              <a:t>Performance</a:t>
            </a:r>
            <a:r>
              <a:rPr lang="en-US" dirty="0"/>
              <a:t>: The system is capable of providing access to many users at the same time. Thus, even if many users enter the system at the same time, the system will not crash or give an error.  The system can respond quickly to the action of a particular user under a given workload.</a:t>
            </a:r>
            <a:endParaRPr lang="tr-TR" dirty="0"/>
          </a:p>
          <a:p>
            <a:r>
              <a:rPr lang="en-US" b="1" dirty="0"/>
              <a:t>Usability: </a:t>
            </a:r>
            <a:r>
              <a:rPr lang="en-US" dirty="0"/>
              <a:t>The website’s interface is user-friendly and easy to use. </a:t>
            </a:r>
            <a:endParaRPr lang="tr-TR" dirty="0"/>
          </a:p>
          <a:p>
            <a:r>
              <a:rPr lang="en-US" b="1" dirty="0"/>
              <a:t>Availability: </a:t>
            </a:r>
            <a:r>
              <a:rPr lang="en-US" dirty="0"/>
              <a:t>Customers can buy the products throughout week at any time during the day.</a:t>
            </a:r>
            <a:r>
              <a:rPr lang="en-US" b="1" dirty="0"/>
              <a:t> </a:t>
            </a:r>
            <a:r>
              <a:rPr lang="en-US" dirty="0"/>
              <a:t>In the case of unplanned system downtime, all features will be available again after one working day.</a:t>
            </a:r>
            <a:endParaRPr lang="tr-TR" dirty="0"/>
          </a:p>
          <a:p>
            <a:endParaRPr lang="tr-TR" dirty="0"/>
          </a:p>
        </p:txBody>
      </p:sp>
    </p:spTree>
    <p:extLst>
      <p:ext uri="{BB962C8B-B14F-4D97-AF65-F5344CB8AC3E}">
        <p14:creationId xmlns:p14="http://schemas.microsoft.com/office/powerpoint/2010/main" val="149004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6" name="Group 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70" name="Group 2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2" name="Rectangle 3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4"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id="{CADF4631-3C8F-45EE-8D19-4D3E8426B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F291099C-17EE-4E0E-B096-C799750500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44" name="Freeform 11">
              <a:extLst>
                <a:ext uri="{FF2B5EF4-FFF2-40B4-BE49-F238E27FC236}">
                  <a16:creationId xmlns:a16="http://schemas.microsoft.com/office/drawing/2014/main" id="{E21C6221-3E1B-4ABD-8172-FAE995E65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5" name="Freeform 12">
              <a:extLst>
                <a:ext uri="{FF2B5EF4-FFF2-40B4-BE49-F238E27FC236}">
                  <a16:creationId xmlns:a16="http://schemas.microsoft.com/office/drawing/2014/main" id="{D3EF5991-93EA-451F-BB82-1ABC4AC0D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6" name="Freeform 13">
              <a:extLst>
                <a:ext uri="{FF2B5EF4-FFF2-40B4-BE49-F238E27FC236}">
                  <a16:creationId xmlns:a16="http://schemas.microsoft.com/office/drawing/2014/main" id="{136F96F7-16E6-48A1-A211-0B4A4D0C8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7" name="Freeform 14">
              <a:extLst>
                <a:ext uri="{FF2B5EF4-FFF2-40B4-BE49-F238E27FC236}">
                  <a16:creationId xmlns:a16="http://schemas.microsoft.com/office/drawing/2014/main" id="{5C00D000-7FA5-40C4-AB6A-DE3A61AB8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5" name="Freeform 15">
              <a:extLst>
                <a:ext uri="{FF2B5EF4-FFF2-40B4-BE49-F238E27FC236}">
                  <a16:creationId xmlns:a16="http://schemas.microsoft.com/office/drawing/2014/main" id="{5AAEB880-A03D-4743-9060-D7A846FA6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6" name="Freeform 16">
              <a:extLst>
                <a:ext uri="{FF2B5EF4-FFF2-40B4-BE49-F238E27FC236}">
                  <a16:creationId xmlns:a16="http://schemas.microsoft.com/office/drawing/2014/main" id="{CC64DD68-0B96-4DE9-8FD5-3175E4A3F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7" name="Freeform 17">
              <a:extLst>
                <a:ext uri="{FF2B5EF4-FFF2-40B4-BE49-F238E27FC236}">
                  <a16:creationId xmlns:a16="http://schemas.microsoft.com/office/drawing/2014/main" id="{69118400-C17B-4068-86D3-93CAE7702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1" name="Freeform 18">
              <a:extLst>
                <a:ext uri="{FF2B5EF4-FFF2-40B4-BE49-F238E27FC236}">
                  <a16:creationId xmlns:a16="http://schemas.microsoft.com/office/drawing/2014/main" id="{117FA22F-CBA8-4CF5-B8CC-2D169B67E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2" name="Freeform 19">
              <a:extLst>
                <a:ext uri="{FF2B5EF4-FFF2-40B4-BE49-F238E27FC236}">
                  <a16:creationId xmlns:a16="http://schemas.microsoft.com/office/drawing/2014/main" id="{8FB2D443-8598-4CEE-AED2-BEF49AA95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3" name="Freeform 20">
              <a:extLst>
                <a:ext uri="{FF2B5EF4-FFF2-40B4-BE49-F238E27FC236}">
                  <a16:creationId xmlns:a16="http://schemas.microsoft.com/office/drawing/2014/main" id="{92593E33-68AF-485D-99D0-080CEA197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4" name="Freeform 21">
              <a:extLst>
                <a:ext uri="{FF2B5EF4-FFF2-40B4-BE49-F238E27FC236}">
                  <a16:creationId xmlns:a16="http://schemas.microsoft.com/office/drawing/2014/main" id="{96A28427-575C-4904-AC4B-3DD62801D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5" name="Freeform 22">
              <a:extLst>
                <a:ext uri="{FF2B5EF4-FFF2-40B4-BE49-F238E27FC236}">
                  <a16:creationId xmlns:a16="http://schemas.microsoft.com/office/drawing/2014/main" id="{782FA736-DE89-4D13-B0A7-3906B32CE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Başlık 1">
            <a:extLst>
              <a:ext uri="{FF2B5EF4-FFF2-40B4-BE49-F238E27FC236}">
                <a16:creationId xmlns:a16="http://schemas.microsoft.com/office/drawing/2014/main" id="{09800B11-2148-425A-B691-DCB03A26AF91}"/>
              </a:ext>
            </a:extLst>
          </p:cNvPr>
          <p:cNvSpPr>
            <a:spLocks noGrp="1"/>
          </p:cNvSpPr>
          <p:nvPr>
            <p:ph type="title"/>
          </p:nvPr>
        </p:nvSpPr>
        <p:spPr>
          <a:xfrm>
            <a:off x="2191003" y="4838212"/>
            <a:ext cx="8915399" cy="1162423"/>
          </a:xfrm>
        </p:spPr>
        <p:txBody>
          <a:bodyPr vert="horz" lIns="91440" tIns="45720" rIns="91440" bIns="45720" rtlCol="0" anchor="b">
            <a:normAutofit/>
          </a:bodyPr>
          <a:lstStyle/>
          <a:p>
            <a:pPr algn="ctr"/>
            <a:r>
              <a:rPr lang="tr-TR" sz="5400" b="1" dirty="0"/>
              <a:t>PRODUCT BACKLOG</a:t>
            </a:r>
            <a:endParaRPr lang="en-US" sz="5400" b="1" dirty="0"/>
          </a:p>
        </p:txBody>
      </p:sp>
      <p:grpSp>
        <p:nvGrpSpPr>
          <p:cNvPr id="57" name="Group 56">
            <a:extLst>
              <a:ext uri="{FF2B5EF4-FFF2-40B4-BE49-F238E27FC236}">
                <a16:creationId xmlns:a16="http://schemas.microsoft.com/office/drawing/2014/main" id="{6A54B62D-FC5C-4E1A-8D8B-279576FE53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58" name="Freeform 27">
              <a:extLst>
                <a:ext uri="{FF2B5EF4-FFF2-40B4-BE49-F238E27FC236}">
                  <a16:creationId xmlns:a16="http://schemas.microsoft.com/office/drawing/2014/main" id="{4706D2CB-CE4C-4F40-B189-FD7BB4466B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9" name="Freeform 28">
              <a:extLst>
                <a:ext uri="{FF2B5EF4-FFF2-40B4-BE49-F238E27FC236}">
                  <a16:creationId xmlns:a16="http://schemas.microsoft.com/office/drawing/2014/main" id="{2714CF7E-2DF6-4F91-8BB2-D62E8B549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0" name="Freeform 29">
              <a:extLst>
                <a:ext uri="{FF2B5EF4-FFF2-40B4-BE49-F238E27FC236}">
                  <a16:creationId xmlns:a16="http://schemas.microsoft.com/office/drawing/2014/main" id="{F30DCFE1-624D-4D3C-AC61-757C2FF35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1" name="Freeform 30">
              <a:extLst>
                <a:ext uri="{FF2B5EF4-FFF2-40B4-BE49-F238E27FC236}">
                  <a16:creationId xmlns:a16="http://schemas.microsoft.com/office/drawing/2014/main" id="{BF08ABFE-DD31-4F1F-9520-93CC613CD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2" name="Freeform 31">
              <a:extLst>
                <a:ext uri="{FF2B5EF4-FFF2-40B4-BE49-F238E27FC236}">
                  <a16:creationId xmlns:a16="http://schemas.microsoft.com/office/drawing/2014/main" id="{ADFB2DBD-F00A-4820-876F-4E75F216B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3" name="Freeform 32">
              <a:extLst>
                <a:ext uri="{FF2B5EF4-FFF2-40B4-BE49-F238E27FC236}">
                  <a16:creationId xmlns:a16="http://schemas.microsoft.com/office/drawing/2014/main" id="{3F85387B-5668-4570-BC5C-AA89417C7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4" name="Freeform 33">
              <a:extLst>
                <a:ext uri="{FF2B5EF4-FFF2-40B4-BE49-F238E27FC236}">
                  <a16:creationId xmlns:a16="http://schemas.microsoft.com/office/drawing/2014/main" id="{FEA70EF6-623D-453D-8360-1B0C142A2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5" name="Freeform 34">
              <a:extLst>
                <a:ext uri="{FF2B5EF4-FFF2-40B4-BE49-F238E27FC236}">
                  <a16:creationId xmlns:a16="http://schemas.microsoft.com/office/drawing/2014/main" id="{FE3B449C-A5FE-44B9-A01C-A115C37D3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6" name="Freeform 35">
              <a:extLst>
                <a:ext uri="{FF2B5EF4-FFF2-40B4-BE49-F238E27FC236}">
                  <a16:creationId xmlns:a16="http://schemas.microsoft.com/office/drawing/2014/main" id="{BD672E89-DAB4-41AE-891D-6B6A52B0E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7" name="Freeform 36">
              <a:extLst>
                <a:ext uri="{FF2B5EF4-FFF2-40B4-BE49-F238E27FC236}">
                  <a16:creationId xmlns:a16="http://schemas.microsoft.com/office/drawing/2014/main" id="{C69123C3-F0F9-4AA7-BA7B-9E5E0AF27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8" name="Freeform 37">
              <a:extLst>
                <a:ext uri="{FF2B5EF4-FFF2-40B4-BE49-F238E27FC236}">
                  <a16:creationId xmlns:a16="http://schemas.microsoft.com/office/drawing/2014/main" id="{E10779C5-3DD9-489D-9A2D-EF45B7BE3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9" name="Freeform 38">
              <a:extLst>
                <a:ext uri="{FF2B5EF4-FFF2-40B4-BE49-F238E27FC236}">
                  <a16:creationId xmlns:a16="http://schemas.microsoft.com/office/drawing/2014/main" id="{1D3B4B35-2090-4DA8-ADBE-DD888B4E1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1" name="Rectangle 70">
            <a:extLst>
              <a:ext uri="{FF2B5EF4-FFF2-40B4-BE49-F238E27FC236}">
                <a16:creationId xmlns:a16="http://schemas.microsoft.com/office/drawing/2014/main" id="{46FA917F-43A3-4FA3-A085-59D0DC397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4" name="Resim 3">
            <a:extLst>
              <a:ext uri="{FF2B5EF4-FFF2-40B4-BE49-F238E27FC236}">
                <a16:creationId xmlns:a16="http://schemas.microsoft.com/office/drawing/2014/main" id="{80105A31-02AD-4834-BD6D-76A7CCDC8E89}"/>
              </a:ext>
            </a:extLst>
          </p:cNvPr>
          <p:cNvPicPr>
            <a:picLocks noChangeAspect="1"/>
          </p:cNvPicPr>
          <p:nvPr/>
        </p:nvPicPr>
        <p:blipFill>
          <a:blip r:embed="rId2"/>
          <a:stretch>
            <a:fillRect/>
          </a:stretch>
        </p:blipFill>
        <p:spPr>
          <a:xfrm>
            <a:off x="2185167" y="218420"/>
            <a:ext cx="8915398" cy="4315480"/>
          </a:xfrm>
          <a:prstGeom prst="rect">
            <a:avLst/>
          </a:prstGeom>
        </p:spPr>
      </p:pic>
      <p:sp>
        <p:nvSpPr>
          <p:cNvPr id="73" name="Freeform 33">
            <a:extLst>
              <a:ext uri="{FF2B5EF4-FFF2-40B4-BE49-F238E27FC236}">
                <a16:creationId xmlns:a16="http://schemas.microsoft.com/office/drawing/2014/main" id="{9CBF007B-8C8C-4F79-B037-9F4C61F9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1281967886"/>
      </p:ext>
    </p:extLst>
  </p:cSld>
  <p:clrMapOvr>
    <a:masterClrMapping/>
  </p:clrMapOvr>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20</TotalTime>
  <Words>536</Words>
  <Application>Microsoft Office PowerPoint</Application>
  <PresentationFormat>Geniş ekran</PresentationFormat>
  <Paragraphs>30</Paragraphs>
  <Slides>12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12</vt:i4>
      </vt:variant>
    </vt:vector>
  </HeadingPairs>
  <TitlesOfParts>
    <vt:vector size="16" baseType="lpstr">
      <vt:lpstr>Arial</vt:lpstr>
      <vt:lpstr>Century Gothic</vt:lpstr>
      <vt:lpstr>Wingdings 3</vt:lpstr>
      <vt:lpstr>Duman</vt:lpstr>
      <vt:lpstr>Stock Tracking Project </vt:lpstr>
      <vt:lpstr>Stock Tracking Project </vt:lpstr>
      <vt:lpstr>PowerPoint Sunusu</vt:lpstr>
      <vt:lpstr>PowerPoint Sunusu</vt:lpstr>
      <vt:lpstr>PowerPoint Sunusu</vt:lpstr>
      <vt:lpstr>PowerPoint Sunusu</vt:lpstr>
      <vt:lpstr>Functional Requirements </vt:lpstr>
      <vt:lpstr>Non-Functional Requirements </vt:lpstr>
      <vt:lpstr>PRODUCT BACKLOG</vt:lpstr>
      <vt:lpstr>What we learned with the Project?</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Tracking Project </dc:title>
  <dc:creator>zafer karkuş</dc:creator>
  <cp:lastModifiedBy>zafer karkuş</cp:lastModifiedBy>
  <cp:revision>6</cp:revision>
  <dcterms:created xsi:type="dcterms:W3CDTF">2020-11-23T13:14:56Z</dcterms:created>
  <dcterms:modified xsi:type="dcterms:W3CDTF">2020-11-24T05:58:46Z</dcterms:modified>
</cp:coreProperties>
</file>