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egreya Medium" charset="1" panose="00000600000000000000"/>
      <p:regular r:id="rId10"/>
    </p:embeddedFont>
    <p:embeddedFont>
      <p:font typeface="Alegreya Medium Bold" charset="1" panose="00000900000000000000"/>
      <p:regular r:id="rId11"/>
    </p:embeddedFont>
    <p:embeddedFont>
      <p:font typeface="Alegreya Medium Italics" charset="1" panose="00000600000000000000"/>
      <p:regular r:id="rId12"/>
    </p:embeddedFont>
    <p:embeddedFont>
      <p:font typeface="Alegreya Medium Bold Italics" charset="1" panose="00000900000000000000"/>
      <p:regular r:id="rId13"/>
    </p:embeddedFont>
    <p:embeddedFont>
      <p:font typeface="Alegreya" charset="1" panose="00000500000000000000"/>
      <p:regular r:id="rId14"/>
    </p:embeddedFont>
    <p:embeddedFont>
      <p:font typeface="Alegreya Bold" charset="1" panose="00000800000000000000"/>
      <p:regular r:id="rId15"/>
    </p:embeddedFont>
    <p:embeddedFont>
      <p:font typeface="Alegreya Italics" charset="1" panose="00000500000000000000"/>
      <p:regular r:id="rId16"/>
    </p:embeddedFont>
    <p:embeddedFont>
      <p:font typeface="Alegreya Bold Italics" charset="1" panose="00000800000000000000"/>
      <p:regular r:id="rId17"/>
    </p:embeddedFont>
    <p:embeddedFont>
      <p:font typeface="Marykate" charset="1" panose="00000000000000000000"/>
      <p:regular r:id="rId18"/>
    </p:embeddedFont>
    <p:embeddedFont>
      <p:font typeface="Canva Student Font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jpeg" Type="http://schemas.openxmlformats.org/officeDocument/2006/relationships/image"/><Relationship Id="rId13" Target="../media/image20.jpe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37245" y="7154681"/>
            <a:ext cx="3895922" cy="45070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928410" y="5913987"/>
            <a:ext cx="5231375" cy="605204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032201">
            <a:off x="3990345" y="1425026"/>
            <a:ext cx="9639057" cy="86870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602986">
            <a:off x="11228163" y="4182270"/>
            <a:ext cx="1390189" cy="12213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21433" y="3995166"/>
            <a:ext cx="8845135" cy="4119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6"/>
              </a:lnSpc>
            </a:pPr>
            <a:r>
              <a:rPr lang="en-US" sz="9200">
                <a:solidFill>
                  <a:srgbClr val="000000"/>
                </a:solidFill>
                <a:latin typeface="Alegreya Medium"/>
              </a:rPr>
              <a:t>Umi zunnurain</a:t>
            </a:r>
          </a:p>
          <a:p>
            <a:pPr algn="ctr">
              <a:lnSpc>
                <a:spcPts val="10856"/>
              </a:lnSpc>
            </a:pPr>
            <a:r>
              <a:rPr lang="en-US" sz="9200">
                <a:solidFill>
                  <a:srgbClr val="000000"/>
                </a:solidFill>
                <a:latin typeface="Alegreya Medium"/>
              </a:rPr>
              <a:t>(13020210097)</a:t>
            </a:r>
          </a:p>
          <a:p>
            <a:pPr algn="ctr">
              <a:lnSpc>
                <a:spcPts val="10856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730808" y="7957751"/>
            <a:ext cx="4826383" cy="98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Kelas : B2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82017" y="3517265"/>
            <a:ext cx="6050139" cy="37035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232004" y="2645728"/>
            <a:ext cx="11823991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KALKULATOR PENAMBAHAN ANGKA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80386" y="422547"/>
            <a:ext cx="11462902" cy="88357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840287" y="846651"/>
            <a:ext cx="5878188" cy="137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6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Alegreya Bold"/>
              </a:rPr>
              <a:t>Masalah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5310" y="3515150"/>
            <a:ext cx="9997380" cy="326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sz="5501">
                <a:solidFill>
                  <a:srgbClr val="000000"/>
                </a:solidFill>
                <a:latin typeface="Alegreya Medium"/>
              </a:rPr>
              <a:t>Operasi perhitungan hanya memiliki satu fitur perhitungan yaitu fitur tambah</a:t>
            </a:r>
          </a:p>
          <a:p>
            <a:pPr algn="ctr">
              <a:lnSpc>
                <a:spcPts val="649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8003" y="1798040"/>
            <a:ext cx="5927840" cy="36287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8673">
            <a:off x="4288614" y="2186497"/>
            <a:ext cx="9710771" cy="822767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759189" y="401947"/>
            <a:ext cx="5972026" cy="126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3"/>
              </a:lnSpc>
              <a:spcBef>
                <a:spcPct val="0"/>
              </a:spcBef>
            </a:pPr>
            <a:r>
              <a:rPr lang="en-US" sz="8392">
                <a:solidFill>
                  <a:srgbClr val="000000"/>
                </a:solidFill>
                <a:latin typeface="Alegreya Medium Bold"/>
              </a:rPr>
              <a:t>Penyelasaian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5654" y="3910092"/>
            <a:ext cx="7056693" cy="4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467">
                <a:solidFill>
                  <a:srgbClr val="000000"/>
                </a:solidFill>
                <a:latin typeface="Alegreya Medium"/>
              </a:rPr>
              <a:t>Dapat menambahkan fitur perhitungan lainnya seperti tambah, kurang dan bagi </a:t>
            </a:r>
          </a:p>
          <a:p>
            <a:pPr algn="ctr">
              <a:lnSpc>
                <a:spcPts val="5271"/>
              </a:lnSpc>
              <a:spcBef>
                <a:spcPct val="0"/>
              </a:spcBef>
            </a:pPr>
            <a:r>
              <a:rPr lang="en-US" sz="4467">
                <a:solidFill>
                  <a:srgbClr val="000000"/>
                </a:solidFill>
                <a:latin typeface="Alegreya Medium"/>
              </a:rPr>
              <a:t>dengan menambahkan fangsion ,lebel dan textfild pada program yang telah dibuat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83544" y="2409940"/>
            <a:ext cx="9691343" cy="5932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41998">
            <a:off x="9462184" y="6329139"/>
            <a:ext cx="776757" cy="119703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275661" y="866775"/>
            <a:ext cx="11819790" cy="136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5"/>
              </a:lnSpc>
            </a:pPr>
            <a:r>
              <a:rPr lang="en-US" sz="7904">
                <a:solidFill>
                  <a:srgbClr val="000000"/>
                </a:solidFill>
                <a:latin typeface="Marykate"/>
              </a:rPr>
              <a:t>Kebutuhan fungsional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950600">
            <a:off x="3594091" y="4110285"/>
            <a:ext cx="776757" cy="119703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561944">
            <a:off x="16449251" y="3033050"/>
            <a:ext cx="776757" cy="119703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562992" y="3631565"/>
            <a:ext cx="11532458" cy="518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5783">
                <a:solidFill>
                  <a:srgbClr val="000000"/>
                </a:solidFill>
                <a:latin typeface="Alegreya Medium"/>
              </a:rPr>
              <a:t>kebutuhan fungsional meliputi f</a:t>
            </a:r>
            <a:r>
              <a:rPr lang="en-US" sz="5783">
                <a:solidFill>
                  <a:srgbClr val="000000"/>
                </a:solidFill>
                <a:latin typeface="Alegreya Medium"/>
              </a:rPr>
              <a:t>itur-fitur atau fungsi-fungsi apa saja yang harus disediakan oleh sistem informasi </a:t>
            </a:r>
          </a:p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5783">
                <a:solidFill>
                  <a:srgbClr val="000000"/>
                </a:solidFill>
                <a:latin typeface="Alegreya Medium"/>
              </a:rPr>
              <a:t>untuk memenuhi kebutuhan pengguna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41998">
            <a:off x="8574029" y="6116178"/>
            <a:ext cx="776757" cy="11970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950600">
            <a:off x="2705936" y="3897324"/>
            <a:ext cx="776757" cy="119703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561944">
            <a:off x="15561097" y="2820090"/>
            <a:ext cx="776757" cy="119703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62003" y="2518138"/>
            <a:ext cx="8537636" cy="52262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910890" y="1218448"/>
            <a:ext cx="12466219" cy="105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8"/>
              </a:lnSpc>
            </a:pPr>
            <a:r>
              <a:rPr lang="en-US" sz="6206">
                <a:solidFill>
                  <a:srgbClr val="000000"/>
                </a:solidFill>
                <a:latin typeface="Marykate"/>
              </a:rPr>
              <a:t>Kebutuhan Nonfungsional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3376" y="3708993"/>
            <a:ext cx="13301248" cy="5422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4544">
                <a:solidFill>
                  <a:srgbClr val="000000"/>
                </a:solidFill>
                <a:latin typeface="Alegreya Medium"/>
              </a:rPr>
              <a:t> Kebutuhan non fungsional meliputi spesifikasi-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4544">
                <a:solidFill>
                  <a:srgbClr val="000000"/>
                </a:solidFill>
                <a:latin typeface="Alegreya Medium"/>
              </a:rPr>
              <a:t>spesikasi kebutuhan sistem atau Batasan-batasan yang bisa dilakukan sistem informasi 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4544">
                <a:solidFill>
                  <a:srgbClr val="000000"/>
                </a:solidFill>
                <a:latin typeface="Alegreya Medium"/>
              </a:rPr>
              <a:t>nantinya, Batasan tersebut bisa dilihat dari beberapa aspek meliputi: Time, software, 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4544">
                <a:solidFill>
                  <a:srgbClr val="000000"/>
                </a:solidFill>
                <a:latin typeface="Alegreya Medium"/>
              </a:rPr>
              <a:t>hardware, security system, pengguna/user, User interface/ halaman antar muka sistem, dan 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4544">
                <a:solidFill>
                  <a:srgbClr val="000000"/>
                </a:solidFill>
                <a:latin typeface="Alegreya Medium"/>
              </a:rPr>
              <a:t>performance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41998">
            <a:off x="8574029" y="6116178"/>
            <a:ext cx="776757" cy="11970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950600">
            <a:off x="2705936" y="3897324"/>
            <a:ext cx="776757" cy="119703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561944">
            <a:off x="15561097" y="2820090"/>
            <a:ext cx="776757" cy="119703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83544" y="1938889"/>
            <a:ext cx="9691343" cy="59325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62680" y="4389770"/>
            <a:ext cx="6731689" cy="579394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1037862" y="4429232"/>
            <a:ext cx="7035975" cy="57182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868301" y="475609"/>
            <a:ext cx="10188213" cy="109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6410">
                <a:solidFill>
                  <a:srgbClr val="000000"/>
                </a:solidFill>
                <a:latin typeface="Marykate"/>
              </a:rPr>
              <a:t>Implementasi dan pengujian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803771"/>
            <a:ext cx="6731689" cy="89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0"/>
              </a:lnSpc>
            </a:pPr>
            <a:r>
              <a:rPr lang="en-US" sz="5236">
                <a:solidFill>
                  <a:srgbClr val="000000"/>
                </a:solidFill>
                <a:latin typeface="Marykate"/>
              </a:rPr>
              <a:t>Tampilan output sebelum diuji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51517" y="2794246"/>
            <a:ext cx="6408664" cy="913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01"/>
              </a:lnSpc>
            </a:pPr>
            <a:r>
              <a:rPr lang="en-US" sz="5287">
                <a:solidFill>
                  <a:srgbClr val="000000"/>
                </a:solidFill>
                <a:latin typeface="Marykate"/>
              </a:rPr>
              <a:t>Tampilan output setelah diuji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49220" y="2728522"/>
            <a:ext cx="5902924" cy="36134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027049" y="1170898"/>
            <a:ext cx="8859072" cy="155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 spc="236">
                <a:solidFill>
                  <a:srgbClr val="000000"/>
                </a:solidFill>
                <a:latin typeface="Marykate"/>
              </a:rPr>
              <a:t>KESIMPULAN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18572" y="3263760"/>
            <a:ext cx="11997941" cy="599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0"/>
              </a:lnSpc>
              <a:spcBef>
                <a:spcPct val="0"/>
              </a:spcBef>
            </a:pPr>
            <a:r>
              <a:rPr lang="en-US" sz="4466">
                <a:solidFill>
                  <a:srgbClr val="000000"/>
                </a:solidFill>
                <a:latin typeface="Alegreya Medium"/>
              </a:rPr>
              <a:t>Kalkulator merupakan media yang memudahkan pekerjaan manusia dalam urusan </a:t>
            </a:r>
          </a:p>
          <a:p>
            <a:pPr algn="ctr">
              <a:lnSpc>
                <a:spcPts val="5270"/>
              </a:lnSpc>
              <a:spcBef>
                <a:spcPct val="0"/>
              </a:spcBef>
            </a:pPr>
            <a:r>
              <a:rPr lang="en-US" sz="4466">
                <a:solidFill>
                  <a:srgbClr val="000000"/>
                </a:solidFill>
                <a:latin typeface="Alegreya Medium"/>
              </a:rPr>
              <a:t>hitung - menghitung.Aplikasi kalkulator yang penyusun buat disini dibuat untuk </a:t>
            </a:r>
          </a:p>
          <a:p>
            <a:pPr algn="ctr">
              <a:lnSpc>
                <a:spcPts val="5270"/>
              </a:lnSpc>
              <a:spcBef>
                <a:spcPct val="0"/>
              </a:spcBef>
            </a:pPr>
            <a:r>
              <a:rPr lang="en-US" sz="4466">
                <a:solidFill>
                  <a:srgbClr val="000000"/>
                </a:solidFill>
                <a:latin typeface="Alegreya Medium"/>
              </a:rPr>
              <a:t>memudahkan dalam perhitungan. tidak hanya untuk perhitungan sederhana dan </a:t>
            </a:r>
          </a:p>
          <a:p>
            <a:pPr algn="ctr">
              <a:lnSpc>
                <a:spcPts val="5270"/>
              </a:lnSpc>
              <a:spcBef>
                <a:spcPct val="0"/>
              </a:spcBef>
            </a:pPr>
            <a:r>
              <a:rPr lang="en-US" sz="4466">
                <a:solidFill>
                  <a:srgbClr val="000000"/>
                </a:solidFill>
                <a:latin typeface="Alegreya Medium"/>
              </a:rPr>
              <a:t>perhitungan ilmiah saja. Tetapi juga meliputi perhitungan Aritmatika social dan </a:t>
            </a:r>
          </a:p>
          <a:p>
            <a:pPr algn="ctr">
              <a:lnSpc>
                <a:spcPts val="5270"/>
              </a:lnSpc>
              <a:spcBef>
                <a:spcPct val="0"/>
              </a:spcBef>
            </a:pPr>
            <a:r>
              <a:rPr lang="en-US" sz="4466">
                <a:solidFill>
                  <a:srgbClr val="000000"/>
                </a:solidFill>
                <a:latin typeface="Alegreya Medium"/>
              </a:rPr>
              <a:t>perhitungan matriks.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76340" y="7546970"/>
            <a:ext cx="355682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749714" y="7546970"/>
            <a:ext cx="355682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503731" y="-1297702"/>
            <a:ext cx="403098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-2943904" y="-1297702"/>
            <a:ext cx="403098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576762" y="-1229799"/>
            <a:ext cx="4030989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24999">
            <a:off x="16136589" y="-1028700"/>
            <a:ext cx="4030989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7438" y="1028700"/>
            <a:ext cx="10388578" cy="880195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46973" y="4222922"/>
            <a:ext cx="7789507" cy="1841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DAFj6dcwuRw</dc:identifier>
  <dcterms:modified xsi:type="dcterms:W3CDTF">2011-08-01T06:04:30Z</dcterms:modified>
  <cp:revision>1</cp:revision>
  <dc:title>Brown and Black  Aesthetic Portofolio  Presentation</dc:title>
</cp:coreProperties>
</file>