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5DAC9A0-1C7F-42B4-A67F-785DA2961274}" type="datetimeFigureOut">
              <a:rPr lang="id-ID" smtClean="0"/>
              <a:pPr/>
              <a:t>12/05/2015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C8CD7DA-7D76-4691-BEAB-8EC03B97BDD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C9A0-1C7F-42B4-A67F-785DA2961274}" type="datetimeFigureOut">
              <a:rPr lang="id-ID" smtClean="0"/>
              <a:pPr/>
              <a:t>12/05/2015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CD7DA-7D76-4691-BEAB-8EC03B97BDD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C9A0-1C7F-42B4-A67F-785DA2961274}" type="datetimeFigureOut">
              <a:rPr lang="id-ID" smtClean="0"/>
              <a:pPr/>
              <a:t>12/05/2015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CD7DA-7D76-4691-BEAB-8EC03B97BDD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5DAC9A0-1C7F-42B4-A67F-785DA2961274}" type="datetimeFigureOut">
              <a:rPr lang="id-ID" smtClean="0"/>
              <a:pPr/>
              <a:t>12/05/2015</a:t>
            </a:fld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C8CD7DA-7D76-4691-BEAB-8EC03B97BD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5DAC9A0-1C7F-42B4-A67F-785DA2961274}" type="datetimeFigureOut">
              <a:rPr lang="id-ID" smtClean="0"/>
              <a:pPr/>
              <a:t>12/05/2015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id-ID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C8CD7DA-7D76-4691-BEAB-8EC03B97BDD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C9A0-1C7F-42B4-A67F-785DA2961274}" type="datetimeFigureOut">
              <a:rPr lang="id-ID" smtClean="0"/>
              <a:pPr/>
              <a:t>12/05/2015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CD7DA-7D76-4691-BEAB-8EC03B97BD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C9A0-1C7F-42B4-A67F-785DA2961274}" type="datetimeFigureOut">
              <a:rPr lang="id-ID" smtClean="0"/>
              <a:pPr/>
              <a:t>12/05/2015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CD7DA-7D76-4691-BEAB-8EC03B97BD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5DAC9A0-1C7F-42B4-A67F-785DA2961274}" type="datetimeFigureOut">
              <a:rPr lang="id-ID" smtClean="0"/>
              <a:pPr/>
              <a:t>12/05/2015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C8CD7DA-7D76-4691-BEAB-8EC03B97BD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C9A0-1C7F-42B4-A67F-785DA2961274}" type="datetimeFigureOut">
              <a:rPr lang="id-ID" smtClean="0"/>
              <a:pPr/>
              <a:t>12/05/2015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CD7DA-7D76-4691-BEAB-8EC03B97BDD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5DAC9A0-1C7F-42B4-A67F-785DA2961274}" type="datetimeFigureOut">
              <a:rPr lang="id-ID" smtClean="0"/>
              <a:pPr/>
              <a:t>12/05/2015</a:t>
            </a:fld>
            <a:endParaRPr lang="id-ID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C8CD7DA-7D76-4691-BEAB-8EC03B97BD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5DAC9A0-1C7F-42B4-A67F-785DA2961274}" type="datetimeFigureOut">
              <a:rPr lang="id-ID" smtClean="0"/>
              <a:pPr/>
              <a:t>12/05/2015</a:t>
            </a:fld>
            <a:endParaRPr lang="id-ID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C8CD7DA-7D76-4691-BEAB-8EC03B97BD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5DAC9A0-1C7F-42B4-A67F-785DA2961274}" type="datetimeFigureOut">
              <a:rPr lang="id-ID" smtClean="0"/>
              <a:pPr/>
              <a:t>12/05/2015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C8CD7DA-7D76-4691-BEAB-8EC03B97BDDB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2511420"/>
          </a:xfrm>
        </p:spPr>
        <p:txBody>
          <a:bodyPr>
            <a:normAutofit/>
          </a:bodyPr>
          <a:lstStyle/>
          <a:p>
            <a:r>
              <a:rPr lang="id-ID" b="1" dirty="0" smtClean="0"/>
              <a:t>Business Continuity and Disaster Recovery Planning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id-ID" dirty="0" smtClean="0"/>
              <a:t>Kelompok </a:t>
            </a:r>
            <a:r>
              <a:rPr lang="id-ID" dirty="0" smtClean="0"/>
              <a:t>7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71472" y="2786058"/>
            <a:ext cx="7467600" cy="4873752"/>
          </a:xfrm>
        </p:spPr>
        <p:txBody>
          <a:bodyPr/>
          <a:lstStyle/>
          <a:p>
            <a:r>
              <a:rPr lang="en-US" dirty="0" smtClean="0"/>
              <a:t>M ROFIKI ABDILLAH 1310651009</a:t>
            </a:r>
            <a:endParaRPr lang="en-US" dirty="0" smtClean="0"/>
          </a:p>
          <a:p>
            <a:r>
              <a:rPr lang="id-ID" dirty="0" smtClean="0"/>
              <a:t>DAVID </a:t>
            </a:r>
            <a:r>
              <a:rPr lang="id-ID" dirty="0" smtClean="0"/>
              <a:t>QOMARUZ ZAMAN </a:t>
            </a:r>
            <a:r>
              <a:rPr lang="id-ID" dirty="0" smtClean="0"/>
              <a:t>1310651063</a:t>
            </a:r>
            <a:endParaRPr lang="en-US" dirty="0" smtClean="0"/>
          </a:p>
          <a:p>
            <a:r>
              <a:rPr lang="en-US" dirty="0" smtClean="0"/>
              <a:t>MOH SAMSUL HUDA 1310651199</a:t>
            </a:r>
          </a:p>
          <a:p>
            <a:r>
              <a:rPr lang="en-US" dirty="0" smtClean="0"/>
              <a:t>MUHAMMAD MUSYAFA 1310651220</a:t>
            </a:r>
            <a:endParaRPr lang="id-ID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PENGERTIAN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id-ID" b="1" dirty="0"/>
              <a:t>Business Continuity Planning (BCP)</a:t>
            </a:r>
            <a:r>
              <a:rPr lang="id-ID" dirty="0"/>
              <a:t> merupakan suatu strategi untuk memperkecil efek gangguan dan untuk memungkinkan proses bisnis terus </a:t>
            </a:r>
            <a:r>
              <a:rPr lang="id-ID" dirty="0" smtClean="0"/>
              <a:t>berlangsung.</a:t>
            </a:r>
          </a:p>
          <a:p>
            <a:r>
              <a:rPr lang="id-ID" b="1" dirty="0"/>
              <a:t>Disaster Recovery Planning (DRP)</a:t>
            </a:r>
            <a:r>
              <a:rPr lang="id-ID" dirty="0"/>
              <a:t> adalah proses, kebijakan, dan prosedur yang berkaitan dengan persiapan untuk pemulihan atau kelanjutan dari infrastruktur teknologi yang penting bagi organisasi setelah bencana, baik karena alam ataupun ulah manusia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Komponen dari Disaster Recovery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id-ID" dirty="0"/>
              <a:t>Informasi kontak </a:t>
            </a:r>
            <a:r>
              <a:rPr lang="id-ID" dirty="0" smtClean="0"/>
              <a:t>personil</a:t>
            </a:r>
            <a:endParaRPr lang="id-ID" dirty="0"/>
          </a:p>
          <a:p>
            <a:pPr lvl="0"/>
            <a:r>
              <a:rPr lang="id-ID" dirty="0"/>
              <a:t>Back up situs (</a:t>
            </a:r>
            <a:r>
              <a:rPr lang="id-ID" i="1" dirty="0"/>
              <a:t>back up site</a:t>
            </a:r>
            <a:r>
              <a:rPr lang="id-ID" dirty="0"/>
              <a:t>)</a:t>
            </a:r>
          </a:p>
          <a:p>
            <a:pPr lvl="0"/>
            <a:r>
              <a:rPr lang="id-ID" dirty="0"/>
              <a:t>Pedoman perencanaan (</a:t>
            </a:r>
            <a:r>
              <a:rPr lang="id-ID" i="1" dirty="0"/>
              <a:t>manual plan</a:t>
            </a:r>
            <a:r>
              <a:rPr lang="id-ID" dirty="0"/>
              <a:t>)</a:t>
            </a:r>
          </a:p>
          <a:p>
            <a:pPr lvl="0"/>
            <a:r>
              <a:rPr lang="id-ID" dirty="0"/>
              <a:t>Inventaris hardware</a:t>
            </a:r>
          </a:p>
          <a:p>
            <a:pPr lvl="0"/>
            <a:r>
              <a:rPr lang="id-ID" dirty="0"/>
              <a:t>Inventaris software</a:t>
            </a:r>
          </a:p>
          <a:p>
            <a:pPr lvl="0"/>
            <a:r>
              <a:rPr lang="id-ID" dirty="0"/>
              <a:t>Vendors</a:t>
            </a:r>
          </a:p>
          <a:p>
            <a:pPr lvl="0"/>
            <a:r>
              <a:rPr lang="id-ID" dirty="0"/>
              <a:t>Backup Data</a:t>
            </a:r>
          </a:p>
          <a:p>
            <a:pPr lvl="0"/>
            <a:r>
              <a:rPr lang="id-ID" dirty="0"/>
              <a:t>Disaster Action Checklist</a:t>
            </a:r>
          </a:p>
          <a:p>
            <a:pPr lvl="0"/>
            <a:r>
              <a:rPr lang="id-ID" dirty="0"/>
              <a:t>Uji perencanaan (</a:t>
            </a:r>
            <a:r>
              <a:rPr lang="id-ID" i="1" dirty="0"/>
              <a:t>test the plan</a:t>
            </a:r>
            <a:r>
              <a:rPr lang="id-ID" dirty="0"/>
              <a:t>)</a:t>
            </a:r>
          </a:p>
          <a:p>
            <a:endParaRPr lang="id-ID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Disaster Recovery Planning harus menangani tiga bidang, yaitu: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id-ID" b="1" dirty="0"/>
              <a:t>Prevention (</a:t>
            </a:r>
            <a:r>
              <a:rPr lang="id-ID" b="1" dirty="0" smtClean="0"/>
              <a:t>pra-bencana</a:t>
            </a:r>
            <a:r>
              <a:rPr lang="en-US" b="1" dirty="0" smtClean="0"/>
              <a:t>)</a:t>
            </a:r>
            <a:endParaRPr lang="id-ID" dirty="0"/>
          </a:p>
          <a:p>
            <a:pPr lvl="0"/>
            <a:r>
              <a:rPr lang="id-ID" b="1" dirty="0"/>
              <a:t>Continuity (saat bencana</a:t>
            </a:r>
            <a:r>
              <a:rPr lang="id-ID" b="1" dirty="0" smtClean="0"/>
              <a:t>)</a:t>
            </a:r>
            <a:endParaRPr lang="id-ID" dirty="0"/>
          </a:p>
          <a:p>
            <a:pPr lvl="0"/>
            <a:r>
              <a:rPr lang="id-ID" b="1" dirty="0"/>
              <a:t>Recovery (pasca bencana</a:t>
            </a:r>
            <a:r>
              <a:rPr lang="id-ID" b="1" dirty="0" smtClean="0"/>
              <a:t>)</a:t>
            </a:r>
            <a:endParaRPr lang="id-ID" dirty="0"/>
          </a:p>
          <a:p>
            <a:endParaRPr lang="id-ID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/>
              <a:t>Isu Utama pada Pemulihan Bencana</a:t>
            </a:r>
            <a:br>
              <a:rPr lang="id-ID" b="1" dirty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b="1" dirty="0"/>
              <a:t>Replikasi Data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id-ID" dirty="0" smtClean="0"/>
              <a:t>sebuah </a:t>
            </a:r>
            <a:r>
              <a:rPr lang="id-ID" dirty="0"/>
              <a:t>proses yang mengkopi isi data ke suatu lokasi </a:t>
            </a:r>
            <a:r>
              <a:rPr lang="id-ID" i="1" dirty="0"/>
              <a:t>remote</a:t>
            </a:r>
            <a:r>
              <a:rPr lang="id-ID" dirty="0"/>
              <a:t> baik yang berlangsung secara kontinu ataupun pada interval tertentu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fungsi replikasi berikutnya dapat berjalan pada dua mode yaitu:</a:t>
            </a:r>
            <a:br>
              <a:rPr lang="id-ID" dirty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id-ID" b="1" dirty="0"/>
              <a:t>Mode Replikasi </a:t>
            </a:r>
            <a:r>
              <a:rPr lang="id-ID" b="1" i="1" dirty="0"/>
              <a:t>Synchronous</a:t>
            </a:r>
            <a:r>
              <a:rPr lang="id-ID" dirty="0"/>
              <a:t/>
            </a:r>
            <a:br>
              <a:rPr lang="id-ID" dirty="0"/>
            </a:br>
            <a:endParaRPr lang="id-ID" dirty="0"/>
          </a:p>
          <a:p>
            <a:pPr lvl="0"/>
            <a:r>
              <a:rPr lang="id-ID" b="1" dirty="0"/>
              <a:t>Mode Replikasi </a:t>
            </a:r>
            <a:r>
              <a:rPr lang="id-ID" b="1" i="1" dirty="0"/>
              <a:t>Asynchronous</a:t>
            </a:r>
            <a:r>
              <a:rPr lang="id-ID" dirty="0"/>
              <a:t/>
            </a:r>
            <a:br>
              <a:rPr lang="id-ID" dirty="0"/>
            </a:br>
            <a:endParaRPr lang="id-ID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Tipe – tipe </a:t>
            </a:r>
            <a:r>
              <a:rPr lang="id-ID" dirty="0"/>
              <a:t>replikasi yang cocok untuk kebutuhan bisnis perusahaan, yaitu:</a:t>
            </a:r>
            <a:br>
              <a:rPr lang="id-ID" dirty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id-ID" b="1" i="1" dirty="0"/>
              <a:t>Database to </a:t>
            </a:r>
            <a:r>
              <a:rPr lang="id-ID" b="1" i="1" dirty="0" smtClean="0"/>
              <a:t>Database</a:t>
            </a:r>
            <a:endParaRPr lang="id-ID" dirty="0"/>
          </a:p>
          <a:p>
            <a:pPr lvl="0"/>
            <a:r>
              <a:rPr lang="id-ID" b="1" i="1" dirty="0"/>
              <a:t>Host to </a:t>
            </a:r>
            <a:r>
              <a:rPr lang="id-ID" b="1" i="1" dirty="0" smtClean="0"/>
              <a:t>Host</a:t>
            </a:r>
            <a:endParaRPr lang="id-ID" dirty="0"/>
          </a:p>
          <a:p>
            <a:pPr lvl="0"/>
            <a:r>
              <a:rPr lang="id-ID" b="1" i="1" dirty="0"/>
              <a:t>Disk to Disk</a:t>
            </a:r>
            <a:r>
              <a:rPr lang="id-ID" dirty="0"/>
              <a:t/>
            </a:r>
            <a:br>
              <a:rPr lang="id-ID" dirty="0"/>
            </a:br>
            <a:endParaRPr lang="id-ID" dirty="0" smtClean="0"/>
          </a:p>
          <a:p>
            <a:pPr lvl="0">
              <a:buNone/>
            </a:pPr>
            <a:endParaRPr lang="id-ID" dirty="0"/>
          </a:p>
          <a:p>
            <a:endParaRPr lang="id-ID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1571612"/>
            <a:ext cx="7467600" cy="1143000"/>
          </a:xfrm>
        </p:spPr>
        <p:txBody>
          <a:bodyPr/>
          <a:lstStyle/>
          <a:p>
            <a:pPr algn="ctr"/>
            <a:r>
              <a:rPr lang="en-US" dirty="0" smtClean="0"/>
              <a:t>KESO’ON CA KANCAH</a:t>
            </a:r>
            <a:endParaRPr lang="id-ID" dirty="0"/>
          </a:p>
        </p:txBody>
      </p:sp>
      <p:sp>
        <p:nvSpPr>
          <p:cNvPr id="4" name="Smiley Face 3"/>
          <p:cNvSpPr/>
          <p:nvPr/>
        </p:nvSpPr>
        <p:spPr>
          <a:xfrm>
            <a:off x="2786050" y="3000372"/>
            <a:ext cx="3071834" cy="250033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75</TotalTime>
  <Words>188</Words>
  <Application>Microsoft Office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Oriel</vt:lpstr>
      <vt:lpstr>Business Continuity and Disaster Recovery Planning   Kelompok 7</vt:lpstr>
      <vt:lpstr>PENGERTIAN</vt:lpstr>
      <vt:lpstr>Komponen dari Disaster Recovery Planning</vt:lpstr>
      <vt:lpstr>Disaster Recovery Planning harus menangani tiga bidang, yaitu:</vt:lpstr>
      <vt:lpstr>Isu Utama pada Pemulihan Bencana </vt:lpstr>
      <vt:lpstr>fungsi replikasi berikutnya dapat berjalan pada dua mode yaitu: </vt:lpstr>
      <vt:lpstr>Tipe – tipe replikasi yang cocok untuk kebutuhan bisnis perusahaan, yaitu: </vt:lpstr>
      <vt:lpstr>KESO’ON CA KANCAH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7</dc:title>
  <dc:creator>UPT. PDI</dc:creator>
  <cp:lastModifiedBy>Rofiqi</cp:lastModifiedBy>
  <cp:revision>8</cp:revision>
  <dcterms:created xsi:type="dcterms:W3CDTF">2015-05-11T16:29:49Z</dcterms:created>
  <dcterms:modified xsi:type="dcterms:W3CDTF">2015-05-12T12:08:45Z</dcterms:modified>
</cp:coreProperties>
</file>