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0" r:id="rId6"/>
    <p:sldId id="268" r:id="rId7"/>
    <p:sldId id="269" r:id="rId8"/>
    <p:sldId id="270" r:id="rId9"/>
    <p:sldId id="264" r:id="rId10"/>
    <p:sldId id="265" r:id="rId11"/>
    <p:sldId id="267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8A201-569F-4367-940C-DBED1ECCAF18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11C83-41C6-4AE6-8737-7150106C5E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11C83-41C6-4AE6-8737-7150106C5EC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2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97433-BAFE-4D25-8556-135CC74E9AF0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61F2CB-23E0-4084-A851-955458EBEB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97433-BAFE-4D25-8556-135CC74E9AF0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61F2CB-23E0-4084-A851-955458EBE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97433-BAFE-4D25-8556-135CC74E9AF0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61F2CB-23E0-4084-A851-955458EBE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97433-BAFE-4D25-8556-135CC74E9AF0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61F2CB-23E0-4084-A851-955458EBE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97433-BAFE-4D25-8556-135CC74E9AF0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61F2CB-23E0-4084-A851-955458EBEB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97433-BAFE-4D25-8556-135CC74E9AF0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61F2CB-23E0-4084-A851-955458EBE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97433-BAFE-4D25-8556-135CC74E9AF0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61F2CB-23E0-4084-A851-955458EBE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97433-BAFE-4D25-8556-135CC74E9AF0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61F2CB-23E0-4084-A851-955458EBE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97433-BAFE-4D25-8556-135CC74E9AF0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61F2CB-23E0-4084-A851-955458EBEB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97433-BAFE-4D25-8556-135CC74E9AF0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61F2CB-23E0-4084-A851-955458EBE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97433-BAFE-4D25-8556-135CC74E9AF0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61F2CB-23E0-4084-A851-955458EBEB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E797433-BAFE-4D25-8556-135CC74E9AF0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561F2CB-23E0-4084-A851-955458EBEB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7772400" cy="990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Arsitektur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eamanan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Hardware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57600"/>
            <a:ext cx="5791200" cy="2514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: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Bayu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Arofatulloh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1310651001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Abdoe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Rahman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Sadiq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1310651035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Mohammad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Fahman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	1310651177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Ahmad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Faruk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Safindi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1310651174</a:t>
            </a:r>
          </a:p>
          <a:p>
            <a:pPr algn="ctr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3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ancaman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dibedakan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empat</a:t>
            </a:r>
            <a:r>
              <a:rPr lang="en-US" sz="2800" dirty="0" smtClean="0"/>
              <a:t> </a:t>
            </a:r>
            <a:r>
              <a:rPr lang="en-US" sz="2800" dirty="0" err="1" smtClean="0"/>
              <a:t>kategori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Interruption</a:t>
            </a:r>
            <a:r>
              <a:rPr lang="en-US" dirty="0" smtClean="0"/>
              <a:t> : </a:t>
            </a:r>
            <a:r>
              <a:rPr lang="en-US" dirty="0" err="1" smtClean="0"/>
              <a:t>ancaman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availability(</a:t>
            </a:r>
            <a:r>
              <a:rPr lang="en-US" dirty="0" err="1" smtClean="0"/>
              <a:t>ketersediaan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Interception</a:t>
            </a:r>
            <a:r>
              <a:rPr lang="en-US" dirty="0" smtClean="0"/>
              <a:t>  :</a:t>
            </a:r>
            <a:r>
              <a:rPr lang="en-US" dirty="0" err="1" smtClean="0"/>
              <a:t>ancaman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secrecy (</a:t>
            </a:r>
            <a:r>
              <a:rPr lang="en-US" dirty="0" err="1" smtClean="0"/>
              <a:t>pembacaan</a:t>
            </a:r>
            <a:r>
              <a:rPr lang="en-US" dirty="0" smtClean="0"/>
              <a:t> data)</a:t>
            </a:r>
          </a:p>
          <a:p>
            <a:r>
              <a:rPr lang="sv-SE" b="1" dirty="0" smtClean="0"/>
              <a:t>Modification</a:t>
            </a:r>
            <a:r>
              <a:rPr lang="sv-SE" dirty="0" smtClean="0"/>
              <a:t> :ancaman terhadap integrity(pengubahan data)</a:t>
            </a:r>
          </a:p>
          <a:p>
            <a:r>
              <a:rPr lang="en-US" b="1" dirty="0" smtClean="0"/>
              <a:t>Fabrication</a:t>
            </a:r>
            <a:r>
              <a:rPr lang="en-US" dirty="0" smtClean="0"/>
              <a:t>  :</a:t>
            </a:r>
            <a:r>
              <a:rPr lang="en-US" dirty="0" err="1" smtClean="0"/>
              <a:t>ancaman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integrity.</a:t>
            </a:r>
            <a:endParaRPr lang="en-US" dirty="0"/>
          </a:p>
        </p:txBody>
      </p:sp>
      <p:pic>
        <p:nvPicPr>
          <p:cNvPr id="4" name="Picture 3" descr="UNIVERSITAS MUHAMMADIYAH JEM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4800"/>
            <a:ext cx="1602250" cy="1613101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7162800" cy="1066800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Bagaiman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mengamankan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Hardware /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7498080" cy="4800600"/>
          </a:xfrm>
        </p:spPr>
        <p:txBody>
          <a:bodyPr>
            <a:normAutofit/>
          </a:bodyPr>
          <a:lstStyle/>
          <a:p>
            <a:pPr marL="425196" indent="-342900">
              <a:buNone/>
            </a:pPr>
            <a:r>
              <a:rPr lang="en-US" sz="2800" dirty="0" smtClean="0"/>
              <a:t>1.Keamanan Lingkungan </a:t>
            </a:r>
          </a:p>
          <a:p>
            <a:pPr marL="425196" indent="-342900">
              <a:buNone/>
            </a:pPr>
            <a:r>
              <a:rPr lang="en-US" sz="2800" dirty="0" smtClean="0"/>
              <a:t>2. Prosedur pemakaian hardware yang sesuai kebutuhan</a:t>
            </a:r>
          </a:p>
          <a:p>
            <a:pPr marL="425196" indent="-342900">
              <a:buNone/>
            </a:pPr>
            <a:r>
              <a:rPr lang="en-US" sz="2800" dirty="0" smtClean="0"/>
              <a:t>3. </a:t>
            </a:r>
            <a:r>
              <a:rPr lang="en-US" sz="2800" smtClean="0"/>
              <a:t>Keamanan hardware </a:t>
            </a:r>
            <a:r>
              <a:rPr lang="en-US" sz="2800" dirty="0" smtClean="0"/>
              <a:t>Jaringan</a:t>
            </a:r>
          </a:p>
          <a:p>
            <a:pPr marL="425196" indent="-342900">
              <a:buNone/>
            </a:pPr>
            <a:r>
              <a:rPr lang="en-US" sz="2800" dirty="0" smtClean="0"/>
              <a:t>4. Cara perawatan</a:t>
            </a:r>
          </a:p>
          <a:p>
            <a:pPr marL="425196" indent="-342900">
              <a:buNone/>
            </a:pPr>
            <a:r>
              <a:rPr lang="en-US" sz="2800" dirty="0" smtClean="0"/>
              <a:t>		-Secara software</a:t>
            </a:r>
          </a:p>
          <a:p>
            <a:pPr marL="425196" indent="-342900">
              <a:buNone/>
            </a:pPr>
            <a:r>
              <a:rPr lang="en-US" sz="2800" dirty="0" smtClean="0"/>
              <a:t>		-Secara Hardware</a:t>
            </a:r>
          </a:p>
          <a:p>
            <a:pPr marL="425196" indent="-342900">
              <a:buNone/>
            </a:pPr>
            <a:r>
              <a:rPr lang="en-US" sz="2800" dirty="0" smtClean="0"/>
              <a:t>		</a:t>
            </a:r>
          </a:p>
        </p:txBody>
      </p:sp>
      <p:pic>
        <p:nvPicPr>
          <p:cNvPr id="5" name="Picture 4" descr="UNIVERSITAS MUHAMMADIYAH JEM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5000" cy="19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97412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uy_cola_iv_computer_wapday-com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24000"/>
            <a:ext cx="4876800" cy="45001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533400"/>
            <a:ext cx="54312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TERIMA KASIH</a:t>
            </a:r>
            <a:endParaRPr 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66800"/>
            <a:ext cx="6427582" cy="4800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UNIVERSITAS MUHAMMADIYAH JEMB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05000" cy="19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54566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143000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Arsitektur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pertanyaan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sehubungan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dimaksud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Hardware ?</a:t>
            </a:r>
          </a:p>
          <a:p>
            <a:pPr marL="11430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diamankan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pPr marL="11430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Siapa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patut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diwaspadai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Hardware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pPr marL="11430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Bagaiman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mengamankan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Hardware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UNIVERSITAS MUHAMMADIYAH JEMB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05000" cy="19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87176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7239000" cy="1143000"/>
          </a:xfrm>
        </p:spPr>
        <p:txBody>
          <a:bodyPr/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dimaksud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Hardware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Hardware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penting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kerusakan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Hardware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menyebabkan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kerusakan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software,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mungkin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mempengaruhi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apapun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pic>
        <p:nvPicPr>
          <p:cNvPr id="5" name="Picture 4" descr="UNIVERSITAS MUHAMMADIYAH JEM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5000" cy="19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19943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066800"/>
            <a:ext cx="7391400" cy="45720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Ancaman-ancaman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hardware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computer standalone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ancamannya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lain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Kelistrikan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Arus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Listrik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Keslahan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Prosedur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Bencana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Kerusuhan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dll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Pencegahan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lain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Memasang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Stavolt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UPS 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Universal Power Saving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prosedur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UNIVERSITAS MUHAMMADIYAH JEM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5000" cy="19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57116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964680" cy="1066800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diamankan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diamankan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data /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data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di server </a:t>
            </a:r>
            <a:r>
              <a:rPr lang="en-US" dirty="0" err="1" smtClean="0"/>
              <a:t>penyimpanan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hardware , Hardware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diamanankan</a:t>
            </a:r>
            <a:r>
              <a:rPr lang="en-US" dirty="0" smtClean="0"/>
              <a:t> 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mengamankan</a:t>
            </a:r>
            <a:r>
              <a:rPr lang="en-US" dirty="0" smtClean="0"/>
              <a:t> data /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/>
              <a:t>?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UNIVERSITAS MUHAMMADIYAH JEM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5000" cy="19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5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922424"/>
            <a:ext cx="2819400" cy="9731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HARDDISK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57" y="2885328"/>
            <a:ext cx="2836868" cy="3678147"/>
          </a:xfrm>
        </p:spPr>
      </p:pic>
      <p:sp>
        <p:nvSpPr>
          <p:cNvPr id="5" name="TextBox 4"/>
          <p:cNvSpPr txBox="1"/>
          <p:nvPr/>
        </p:nvSpPr>
        <p:spPr>
          <a:xfrm>
            <a:off x="5222396" y="1933226"/>
            <a:ext cx="2702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895600"/>
            <a:ext cx="3743759" cy="332633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057400" y="381000"/>
            <a:ext cx="529153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diamankan</a:t>
            </a:r>
            <a:r>
              <a:rPr lang="en-US" dirty="0"/>
              <a:t>?</a:t>
            </a:r>
          </a:p>
        </p:txBody>
      </p:sp>
      <p:pic>
        <p:nvPicPr>
          <p:cNvPr id="7" name="Picture 6" descr="UNIVERSITAS MUHAMMADIYAH JEMB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05000" cy="19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81000"/>
            <a:ext cx="7086600" cy="1143000"/>
          </a:xfrm>
        </p:spPr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diamankan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15062" y="2421905"/>
            <a:ext cx="2322518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BIOS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29200" y="1877696"/>
            <a:ext cx="2971800" cy="10941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KABEL JARINGAN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3537085"/>
            <a:ext cx="3293897" cy="2635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822" y="3434621"/>
            <a:ext cx="2933121" cy="2737580"/>
          </a:xfrm>
          <a:prstGeom prst="rect">
            <a:avLst/>
          </a:prstGeom>
        </p:spPr>
      </p:pic>
      <p:pic>
        <p:nvPicPr>
          <p:cNvPr id="8" name="Picture 7" descr="UNIVERSITAS MUHAMMADIYAH JEMB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05000" cy="19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0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7104888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Siapa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patut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diwaspadai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Hardware /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24000"/>
            <a:ext cx="7333488" cy="4724400"/>
          </a:xfrm>
        </p:spPr>
        <p:txBody>
          <a:bodyPr>
            <a:normAutofit/>
          </a:bodyPr>
          <a:lstStyle/>
          <a:p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 smtClean="0"/>
              <a:t>eksternal</a:t>
            </a:r>
            <a:endParaRPr lang="en-US" dirty="0"/>
          </a:p>
          <a:p>
            <a:r>
              <a:rPr lang="en-US" b="1" dirty="0" err="1"/>
              <a:t>Keamanan</a:t>
            </a:r>
            <a:r>
              <a:rPr lang="en-US" b="1" dirty="0"/>
              <a:t> interface </a:t>
            </a:r>
            <a:r>
              <a:rPr lang="en-US" b="1" dirty="0" smtClean="0"/>
              <a:t>user</a:t>
            </a:r>
            <a:endParaRPr lang="en-US" dirty="0"/>
          </a:p>
          <a:p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smtClean="0"/>
              <a:t>internal</a:t>
            </a:r>
            <a:endParaRPr lang="en-US" dirty="0"/>
          </a:p>
        </p:txBody>
      </p:sp>
      <p:pic>
        <p:nvPicPr>
          <p:cNvPr id="5" name="Picture 4" descr="UNIVERSITAS MUHAMMADIYAH JEM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5000" cy="19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827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142</TotalTime>
  <Words>265</Words>
  <Application>Microsoft Office PowerPoint</Application>
  <PresentationFormat>On-screen Show (4:3)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Gill Sans MT</vt:lpstr>
      <vt:lpstr>Times New Roman</vt:lpstr>
      <vt:lpstr>Verdana</vt:lpstr>
      <vt:lpstr>Wingdings 2</vt:lpstr>
      <vt:lpstr>Solstice</vt:lpstr>
      <vt:lpstr>Arsitektur Keamanan Hardware</vt:lpstr>
      <vt:lpstr>PowerPoint Presentation</vt:lpstr>
      <vt:lpstr>Arsitektur Keamanan Hardware</vt:lpstr>
      <vt:lpstr>Apa yang dimaksud keamanan Hardware ?</vt:lpstr>
      <vt:lpstr>PowerPoint Presentation</vt:lpstr>
      <vt:lpstr>Apa yang harus diamankan?</vt:lpstr>
      <vt:lpstr>HARDDISK</vt:lpstr>
      <vt:lpstr>Apa yang harus diamankan?</vt:lpstr>
      <vt:lpstr>Siapa saja yang patut diwaspadai terhadap keamanan Hardware / komputer ?</vt:lpstr>
      <vt:lpstr>Bentuk ancaman terhadap suatu sistem komputer dapat dibedakan menjadi empat kategori, yaitu:</vt:lpstr>
      <vt:lpstr>Bagaiman kita mengamankan Hardware / komputer kita 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Keamanan Hardware</dc:title>
  <dc:creator>BAYU</dc:creator>
  <cp:lastModifiedBy>Alfin</cp:lastModifiedBy>
  <cp:revision>22</cp:revision>
  <dcterms:created xsi:type="dcterms:W3CDTF">2015-05-17T01:10:25Z</dcterms:created>
  <dcterms:modified xsi:type="dcterms:W3CDTF">2015-06-17T10:00:21Z</dcterms:modified>
</cp:coreProperties>
</file>