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62" r:id="rId4"/>
    <p:sldId id="263" r:id="rId5"/>
    <p:sldId id="256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7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01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817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47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8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2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4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3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1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9053C5-9798-4BB1-B3CA-99DD0E8EB479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132E-92CE-4935-9043-64CC76D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4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err="1" smtClean="0"/>
              <a:t>Oleh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MOHAMMAD MAWARDI 1310651175</a:t>
            </a:r>
          </a:p>
          <a:p>
            <a:pPr marL="0" indent="0" algn="r">
              <a:buNone/>
            </a:pPr>
            <a:r>
              <a:rPr lang="en-US" dirty="0" smtClean="0"/>
              <a:t>FIKRI AZMI NAUFAL 1310651148</a:t>
            </a:r>
          </a:p>
          <a:p>
            <a:pPr marL="0" indent="0" algn="r">
              <a:buNone/>
            </a:pPr>
            <a:r>
              <a:rPr lang="sv-SE" dirty="0" smtClean="0"/>
              <a:t> </a:t>
            </a:r>
            <a:r>
              <a:rPr lang="sv-SE" dirty="0"/>
              <a:t>HERMAN SUTRISNO R </a:t>
            </a:r>
            <a:r>
              <a:rPr lang="sv-SE" dirty="0" smtClean="0"/>
              <a:t>1110651207 </a:t>
            </a:r>
          </a:p>
          <a:p>
            <a:pPr marL="0" indent="0" algn="r">
              <a:buNone/>
            </a:pPr>
            <a:r>
              <a:rPr lang="sv-SE" dirty="0" smtClean="0"/>
              <a:t>RAYMAS </a:t>
            </a:r>
            <a:r>
              <a:rPr lang="sv-SE" dirty="0"/>
              <a:t>ARYA SENA MUBARAK 1310651033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menyebarluaskan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berbentuk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elektromagnetik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685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APA ITU KOMUNIKASI DATA?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KOMUNIKASI :</a:t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6" y="1371600"/>
            <a:ext cx="819011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3200" dirty="0" smtClean="0">
                <a:effectLst/>
                <a:latin typeface="Times New Roman" pitchFamily="18" charset="0"/>
                <a:cs typeface="Times New Roman" pitchFamily="18" charset="0"/>
              </a:rPr>
              <a:t>Aspek Keamanan Komunikasi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 smtClean="0">
                <a:effectLst/>
                <a:latin typeface="Times New Roman" pitchFamily="18" charset="0"/>
                <a:cs typeface="Times New Roman" pitchFamily="18" charset="0"/>
              </a:rPr>
              <a:t>Authentication</a:t>
            </a:r>
            <a:endParaRPr lang="en-US" sz="22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id-ID" sz="2200" dirty="0" smtClean="0">
                <a:effectLst/>
                <a:latin typeface="Times New Roman" pitchFamily="18" charset="0"/>
                <a:cs typeface="Times New Roman" pitchFamily="18" charset="0"/>
              </a:rPr>
              <a:t>Integrity </a:t>
            </a:r>
            <a:endParaRPr lang="en-US" sz="22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id-ID" sz="2200" dirty="0" smtClean="0">
                <a:effectLst/>
                <a:latin typeface="Times New Roman" pitchFamily="18" charset="0"/>
                <a:cs typeface="Times New Roman" pitchFamily="18" charset="0"/>
              </a:rPr>
              <a:t>Privacy and Confidentiality</a:t>
            </a:r>
            <a:endParaRPr lang="en-US" sz="22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id-ID" sz="2200" dirty="0" smtClean="0">
                <a:effectLst/>
                <a:latin typeface="Times New Roman" pitchFamily="18" charset="0"/>
                <a:cs typeface="Times New Roman" pitchFamily="18" charset="0"/>
              </a:rPr>
              <a:t>Non-repudiation</a:t>
            </a:r>
            <a:endParaRPr lang="en-US" sz="22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id-ID" sz="2200" dirty="0" smtClean="0">
                <a:effectLst/>
                <a:latin typeface="Times New Roman" pitchFamily="18" charset="0"/>
                <a:cs typeface="Times New Roman" pitchFamily="18" charset="0"/>
              </a:rPr>
              <a:t> Availibility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2152650"/>
          </a:xfrm>
        </p:spPr>
        <p:txBody>
          <a:bodyPr>
            <a:normAutofit fontScale="90000"/>
          </a:bodyPr>
          <a:lstStyle/>
          <a:p>
            <a:r>
              <a:rPr lang="fi-FI" dirty="0" smtClean="0">
                <a:effectLst/>
                <a:latin typeface="Times New Roman" pitchFamily="18" charset="0"/>
                <a:cs typeface="Times New Roman" pitchFamily="18" charset="0"/>
              </a:rPr>
              <a:t>Ancaman Keamanan</a:t>
            </a:r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i-FI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09800"/>
            <a:ext cx="6400800" cy="327660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fi-FI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i-FI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ncaman Aktif </a:t>
            </a:r>
          </a:p>
          <a:p>
            <a:pPr marL="693738" indent="-354013" algn="l">
              <a:buFont typeface="Wingdings" pitchFamily="2" charset="2"/>
              <a:buChar char="§"/>
            </a:pPr>
            <a:r>
              <a:rPr lang="id-ID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Interruption</a:t>
            </a:r>
            <a:endParaRPr lang="en-US" sz="20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93738" indent="-354013" algn="l">
              <a:buFont typeface="Wingdings" pitchFamily="2" charset="2"/>
              <a:buChar char="§"/>
            </a:pPr>
            <a:r>
              <a:rPr lang="id-ID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Modification</a:t>
            </a:r>
            <a:endParaRPr lang="en-US" sz="20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93738" indent="-354013" algn="l">
              <a:buFont typeface="Wingdings" pitchFamily="2" charset="2"/>
              <a:buChar char="§"/>
            </a:pPr>
            <a:r>
              <a:rPr lang="id-ID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Fabrication</a:t>
            </a:r>
            <a:endParaRPr lang="en-US" sz="20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i-FI" sz="22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id-ID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Ancaman Pasif</a:t>
            </a:r>
            <a:endParaRPr lang="en-US" sz="22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fi-FI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kegagalan sistem, </a:t>
            </a:r>
            <a:endParaRPr lang="fi-FI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fi-FI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kesalahan manusia dan </a:t>
            </a:r>
            <a:endParaRPr lang="fi-FI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fi-FI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bencana alam.</a:t>
            </a:r>
            <a:endParaRPr lang="fi-FI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Faktor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Faktor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Mempengeruhi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dirty="0">
                <a:latin typeface="Times New Roman" pitchFamily="18" charset="0"/>
                <a:cs typeface="Times New Roman" pitchFamily="18" charset="0"/>
              </a:rPr>
            </a:br>
            <a:endParaRPr lang="en-US" sz="2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3434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(human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Pencurian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Kerusakan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Wiretapping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Bencana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477</TotalTime>
  <Words>106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Ion</vt:lpstr>
      <vt:lpstr>Secure Communication</vt:lpstr>
      <vt:lpstr>Komunikasi data adalah menyebarluaskan data dan informasi yang berbentuk sinyal elektromagnetik melalui media transmisi  </vt:lpstr>
      <vt:lpstr>PowerPoint Presentation</vt:lpstr>
      <vt:lpstr>Aspek Keamanan Komunikasi</vt:lpstr>
      <vt:lpstr>Ancaman Keamanan </vt:lpstr>
      <vt:lpstr>Faktor Faktor yang Mempengeruhi Keamanan komunikasi :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fikri</dc:creator>
  <cp:lastModifiedBy>ardi</cp:lastModifiedBy>
  <cp:revision>11</cp:revision>
  <dcterms:created xsi:type="dcterms:W3CDTF">2015-06-11T00:53:35Z</dcterms:created>
  <dcterms:modified xsi:type="dcterms:W3CDTF">2015-06-30T17:59:46Z</dcterms:modified>
</cp:coreProperties>
</file>