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70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67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AF33-C595-45D4-A354-E9C156432BF3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A27D47-C63A-4260-A863-8A5BD44B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CF3C-8C28-42F1-85EC-337E4EB97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Commerce Bank Online 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AC14A-03AE-4463-96F6-7930F7DE9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Kenneth Harris</a:t>
            </a:r>
          </a:p>
          <a:p>
            <a:r>
              <a:rPr lang="en-US" dirty="0"/>
              <a:t>Jorge Lopez-Flores</a:t>
            </a:r>
          </a:p>
          <a:p>
            <a:r>
              <a:rPr lang="en-US" dirty="0"/>
              <a:t>Scott Peery</a:t>
            </a:r>
          </a:p>
          <a:p>
            <a:r>
              <a:rPr lang="en-US" dirty="0"/>
              <a:t>Nicholas Wiegand</a:t>
            </a:r>
          </a:p>
        </p:txBody>
      </p:sp>
    </p:spTree>
    <p:extLst>
      <p:ext uri="{BB962C8B-B14F-4D97-AF65-F5344CB8AC3E}">
        <p14:creationId xmlns:p14="http://schemas.microsoft.com/office/powerpoint/2010/main" val="293045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E7B-490E-4904-8298-B0245600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A7D8-CC8B-426A-9515-E448E97F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Framework: ASP.NET Core MVC</a:t>
            </a:r>
          </a:p>
          <a:p>
            <a:endParaRPr lang="en-US" dirty="0"/>
          </a:p>
          <a:p>
            <a:r>
              <a:rPr lang="en-US" dirty="0"/>
              <a:t>Back-End Database: Microsoft SQL Server 2017</a:t>
            </a:r>
          </a:p>
          <a:p>
            <a:endParaRPr lang="en-US" dirty="0"/>
          </a:p>
          <a:p>
            <a:r>
              <a:rPr lang="en-US" dirty="0"/>
              <a:t>Controller logic: ASP.NET Entity Framework</a:t>
            </a:r>
          </a:p>
          <a:p>
            <a:endParaRPr lang="en-US" dirty="0"/>
          </a:p>
          <a:p>
            <a:r>
              <a:rPr lang="en-US" dirty="0"/>
              <a:t>Front-end framework: React API</a:t>
            </a:r>
          </a:p>
        </p:txBody>
      </p:sp>
    </p:spTree>
    <p:extLst>
      <p:ext uri="{BB962C8B-B14F-4D97-AF65-F5344CB8AC3E}">
        <p14:creationId xmlns:p14="http://schemas.microsoft.com/office/powerpoint/2010/main" val="279251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63D2-5E25-40AC-BF7A-40B934BD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DBB9-C868-4662-BA51-2AC08056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8EA1CB-AFAA-4BE9-AC26-E13BE198D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1" y="319515"/>
            <a:ext cx="8104564" cy="57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12F4-15FD-4D8E-A889-15946477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C2B4-313E-4A9B-AB6B-76AF12C2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any questions you might have or if you need us to clarify anything that was confusing</a:t>
            </a:r>
          </a:p>
          <a:p>
            <a:endParaRPr lang="en-US" dirty="0"/>
          </a:p>
          <a:p>
            <a:r>
              <a:rPr lang="en-US" dirty="0"/>
              <a:t>Any feedback or comments are also certainly welcome</a:t>
            </a:r>
          </a:p>
          <a:p>
            <a:endParaRPr lang="en-US" dirty="0"/>
          </a:p>
          <a:p>
            <a:r>
              <a:rPr lang="en-US" dirty="0"/>
              <a:t>Are there any concerns that Commerce has with our proposed architecture/solution?</a:t>
            </a:r>
          </a:p>
        </p:txBody>
      </p:sp>
    </p:spTree>
    <p:extLst>
      <p:ext uri="{BB962C8B-B14F-4D97-AF65-F5344CB8AC3E}">
        <p14:creationId xmlns:p14="http://schemas.microsoft.com/office/powerpoint/2010/main" val="1674746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1791</TotalTime>
  <Words>84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Commerce Bank Online Banking Application</vt:lpstr>
      <vt:lpstr>General System Architecture</vt:lpstr>
      <vt:lpstr>PowerPoint Presentation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Bank Online Banking Application</dc:title>
  <dc:creator>Kenneth</dc:creator>
  <cp:lastModifiedBy>Kenneth</cp:lastModifiedBy>
  <cp:revision>4</cp:revision>
  <dcterms:created xsi:type="dcterms:W3CDTF">2019-10-08T19:19:49Z</dcterms:created>
  <dcterms:modified xsi:type="dcterms:W3CDTF">2019-10-10T22:47:44Z</dcterms:modified>
</cp:coreProperties>
</file>