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1E61-9E4F-44A1-847D-4D98164A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7B250-1582-401A-AF8E-70B4E65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82FC-D38F-4751-A60A-51480339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5220-2084-4264-BBA4-024E240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DBF5-1116-4853-9FAE-E1FD2322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C189-490B-44E8-B106-A235ACE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9E14A-95CD-4DB5-B3A3-4AFAF2C1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B5F6-5BBF-4635-8B2C-1CAE21EF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C614-5D8C-4A8A-9C4C-6A358378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814F-F20C-4D83-9D70-B2A6B95C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237E5-D016-4A34-A7FD-67F09D3EF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0A83-C0C9-4FB7-987D-EB3D0E0D6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5856-F557-47F4-9304-8CBFFB0B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7BCF-9B04-4D0D-85BC-9137D0E5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9C9D-B1D5-4419-9EA1-36D91201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9DCE-753A-451E-88DE-AB270A7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3572-B033-4BC1-8EBA-2652F5DF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F326-7031-44FF-99B0-E4EDFC9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C894-8D7D-42E0-A196-4AB27C50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EEBD-141D-4C5A-857D-A5DC20EB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1280-775B-4C5B-B149-F34F960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4BE60-21C1-4BA2-A3D6-26122994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9E73-FD00-4FE7-A8D3-5763590D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30EE-DEDC-4EB9-9482-64F366B4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E68F-AA87-4A16-9B5A-04808BFE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E08-4B13-4216-BDEE-88C16EE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CE81-6671-4B3D-9455-C1D4FB363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5267-3D94-4147-AE48-B2C36910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61EC-014D-4E7A-B344-1480AF09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3AA2-F65B-4429-8141-0FF06296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2543A-05F2-44CF-82CF-E33630E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A96E-CB05-4053-A51C-7C6B7362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AD40-C324-4C8F-BD82-FC6F3683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7236-9565-4C1F-94A8-DA61B81D8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A6821-DA27-482C-BA05-0E5E7844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33E70-55A4-4FF1-AB2A-CA924A844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22F45-8862-425D-BFEF-1A462E02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28796-9661-46DE-8AF9-D925DB17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2AF24-53B9-4E39-95BE-177EB35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0AEF-2EEF-4776-BC22-8D0F23E2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8EB7C-445C-4F86-9F0C-7F3D5AF7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96619-BCDC-470F-AF7F-8FFBBAC0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2721-AFEB-4291-9534-93299DB8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4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10B3B-AF22-43CA-8B94-6B090853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46C5B-D0C7-4D44-AADE-533F5A56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A1679-B518-47D7-A942-9186C2F1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1070-D7D4-4F41-8FE8-AA1D3831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B7F3-E9D1-4347-977A-E76CDA70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5D4A-6D99-42BC-8328-86DE1B308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D78D1-EFC2-4892-B8C0-4FE17D6A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E186-A38D-4775-B05C-839AD47C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7B59-39F9-42D5-8175-7944B56C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148B-A7B8-48E1-B1CB-69209E3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F39A3-B1A8-4B25-B77B-77910707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D02AA-2BAD-43F1-80EF-C0911DC2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8F98-6190-4F07-A88B-BB296F0A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2E813-3694-452A-BBB0-BDB80152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B865-A619-4D3F-A3DE-D9A3DECC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5B76B-F798-477F-8607-489CDE15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DB91-11C6-407C-80E3-E8F52A82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B0D5-B9E9-4F85-9674-2AAD467D0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6453-12EF-4CF2-AB8C-71A8FEF353E6}" type="datetimeFigureOut">
              <a:rPr lang="en-US" smtClean="0"/>
              <a:t>18-Sep-19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110F-67F1-41B4-8E7D-84968B079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8ED86-428F-46C1-967B-04CDEA91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52EE-73D9-46ED-B272-150A6B19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246681-2C21-4339-8CF6-35DAB27DA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F3324-F723-41A6-B2E2-F81D6E9A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7" y="0"/>
            <a:ext cx="9885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3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Peery</dc:creator>
  <cp:lastModifiedBy>Scott Peery</cp:lastModifiedBy>
  <cp:revision>1</cp:revision>
  <dcterms:created xsi:type="dcterms:W3CDTF">2019-09-18T14:41:36Z</dcterms:created>
  <dcterms:modified xsi:type="dcterms:W3CDTF">2019-09-18T14:42:31Z</dcterms:modified>
</cp:coreProperties>
</file>