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9131e33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9131e33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995eb2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995eb2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Ciara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995eb2b5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995eb2b5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9131e3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9131e3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9131e3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a9131e3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9131e33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9131e33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9131e33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9131e33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9131e33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9131e33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Ciara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9131e33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9131e33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Francisca - new update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9131e33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a9131e33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9131e3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9131e3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Chale until Login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9131e33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9131e33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9131e3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a9131e3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995eb2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a995eb2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9131e3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9131e3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995eb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995eb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9131e3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9131e3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9131e3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9131e3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9131e33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9131e33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9131e33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9131e3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9131e3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9131e3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STV Services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Team Members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Mazin Al Ismaili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Chale Abad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Ciara Jones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Justin Balino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Francisca Okojie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Toolbar 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24533" t="0"/>
          <a:stretch/>
        </p:blipFill>
        <p:spPr>
          <a:xfrm>
            <a:off x="395175" y="1046500"/>
            <a:ext cx="4631425" cy="15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75" y="1046500"/>
            <a:ext cx="5430814" cy="22433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1710"/>
          <a:stretch/>
        </p:blipFill>
        <p:spPr>
          <a:xfrm>
            <a:off x="378500" y="1060625"/>
            <a:ext cx="7577002" cy="3357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600"/>
            <a:ext cx="8520602" cy="31104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Variables - Streaming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75" y="1067850"/>
            <a:ext cx="4176825" cy="34150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Variables -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75" y="1067850"/>
            <a:ext cx="3545950" cy="3336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Variables - Packages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099775" y="1046500"/>
            <a:ext cx="310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Channel text boxes from database.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76" y="1046500"/>
            <a:ext cx="3523225" cy="3883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Variables - Shows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82" y="1046500"/>
            <a:ext cx="4153693" cy="329125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Variables - Seasons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49274" t="0"/>
          <a:stretch/>
        </p:blipFill>
        <p:spPr>
          <a:xfrm>
            <a:off x="395174" y="1046500"/>
            <a:ext cx="3687902" cy="339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 rotWithShape="1">
          <a:blip r:embed="rId4">
            <a:alphaModFix/>
          </a:blip>
          <a:srcRect b="0" l="0" r="49796" t="0"/>
          <a:stretch/>
        </p:blipFill>
        <p:spPr>
          <a:xfrm>
            <a:off x="395175" y="1046500"/>
            <a:ext cx="3958858" cy="339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183" y="1046500"/>
            <a:ext cx="4069028" cy="38209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View - Shows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1283"/>
          <a:stretch/>
        </p:blipFill>
        <p:spPr>
          <a:xfrm>
            <a:off x="441225" y="1060425"/>
            <a:ext cx="7197826" cy="3286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View - Packages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3" y="1017725"/>
            <a:ext cx="7197826" cy="33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25" y="1017725"/>
            <a:ext cx="7197826" cy="34152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239399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View - Streaming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3" y="1017725"/>
            <a:ext cx="7197826" cy="33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25" y="1017725"/>
            <a:ext cx="7197826" cy="341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25" y="1017716"/>
            <a:ext cx="7197826" cy="348268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3" y="1017725"/>
            <a:ext cx="7197826" cy="33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25" y="1017725"/>
            <a:ext cx="7197826" cy="341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25" y="1017716"/>
            <a:ext cx="7197826" cy="348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225" y="982273"/>
            <a:ext cx="7810502" cy="3026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Tools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 - C# and HTML, ASP.NET MVC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MySQL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Diagram: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25" y="1152475"/>
            <a:ext cx="67398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36527" l="9223" r="11057" t="8650"/>
          <a:stretch/>
        </p:blipFill>
        <p:spPr>
          <a:xfrm>
            <a:off x="311700" y="1161875"/>
            <a:ext cx="7289424" cy="2819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728000" y="1152475"/>
            <a:ext cx="310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Login option top right.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or Admin will enter info.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DataAccess model and Login function under Account - verifies and starts session.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50908" l="0" r="48181" t="0"/>
          <a:stretch/>
        </p:blipFill>
        <p:spPr>
          <a:xfrm>
            <a:off x="395175" y="1067850"/>
            <a:ext cx="5052348" cy="2322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75" y="1067850"/>
            <a:ext cx="5332824" cy="26486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5" y="1059650"/>
            <a:ext cx="4585376" cy="364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327200" y="1152475"/>
            <a:ext cx="350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anonymous users want to have a registered account, they click Sign Up on the top right.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Home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997175" y="1152475"/>
            <a:ext cx="183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Streaming Services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Admin Info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Buttons</a:t>
            </a:r>
            <a:endParaRPr sz="1200"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50908" l="0" r="48181" t="0"/>
          <a:stretch/>
        </p:blipFill>
        <p:spPr>
          <a:xfrm>
            <a:off x="395175" y="1067850"/>
            <a:ext cx="5052348" cy="2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74" y="1067850"/>
            <a:ext cx="6548700" cy="3574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572000" y="1042550"/>
            <a:ext cx="19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Cannot change username.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change fields below. </a:t>
            </a:r>
            <a:endParaRPr sz="12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75" y="1042552"/>
            <a:ext cx="3913351" cy="3613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