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68" r:id="rId10"/>
  </p:sldIdLst>
  <p:sldSz cx="12192000" cy="6858000"/>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indent="2286000">
      <a:defRPr>
        <a:latin typeface="Arial"/>
        <a:ea typeface="Arial"/>
        <a:cs typeface="Arial"/>
        <a:sym typeface="Arial"/>
      </a:defRPr>
    </a:lvl6pPr>
    <a:lvl7pPr indent="2743200">
      <a:defRPr>
        <a:latin typeface="Arial"/>
        <a:ea typeface="Arial"/>
        <a:cs typeface="Arial"/>
        <a:sym typeface="Arial"/>
      </a:defRPr>
    </a:lvl7pPr>
    <a:lvl8pPr indent="3200400">
      <a:defRPr>
        <a:latin typeface="Arial"/>
        <a:ea typeface="Arial"/>
        <a:cs typeface="Arial"/>
        <a:sym typeface="Arial"/>
      </a:defRPr>
    </a:lvl8pPr>
    <a:lvl9pPr indent="3657600">
      <a:defRPr>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5CBCD"/>
          </a:solidFill>
        </a:fill>
      </a:tcStyle>
    </a:wholeTbl>
    <a:band2H>
      <a:tcTxStyle/>
      <a:tcStyle>
        <a:tcBdr/>
        <a:fill>
          <a:solidFill>
            <a:srgbClr val="F3E7E8"/>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1E42"/>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1E42"/>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71E42"/>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D4F9"/>
          </a:solidFill>
        </a:fill>
      </a:tcStyle>
    </a:wholeTbl>
    <a:band2H>
      <a:tcTxStyle/>
      <a:tcStyle>
        <a:tcBdr/>
        <a:fill>
          <a:solidFill>
            <a:srgbClr val="F3EBFC"/>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C72F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C72F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C72F0"/>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2DBDF"/>
          </a:solidFill>
        </a:fill>
      </a:tcStyle>
    </a:wholeTbl>
    <a:band2H>
      <a:tcTxStyle/>
      <a:tcStyle>
        <a:tcBdr/>
        <a:fill>
          <a:solidFill>
            <a:srgbClr val="EAEEF0"/>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892A0"/>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892A0"/>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6892A0"/>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1E42"/>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71E42"/>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over Content">
    <p:spTree>
      <p:nvGrpSpPr>
        <p:cNvPr id="1" name=""/>
        <p:cNvGrpSpPr/>
        <p:nvPr/>
      </p:nvGrpSpPr>
      <p:grpSpPr>
        <a:xfrm>
          <a:off x="0" y="0"/>
          <a:ext cx="0" cy="0"/>
          <a:chOff x="0" y="0"/>
          <a:chExt cx="0" cy="0"/>
        </a:xfrm>
      </p:grpSpPr>
      <p:sp>
        <p:nvSpPr>
          <p:cNvPr id="32" name="Shape 32"/>
          <p:cNvSpPr>
            <a:spLocks noGrp="1"/>
          </p:cNvSpPr>
          <p:nvPr>
            <p:ph type="title"/>
          </p:nvPr>
        </p:nvSpPr>
        <p:spPr>
          <a:prstGeom prst="rect">
            <a:avLst/>
          </a:prstGeom>
        </p:spPr>
        <p:txBody>
          <a:bodyPr/>
          <a:lstStyle/>
          <a:p>
            <a:pPr lvl="0"/>
            <a:endParaRPr/>
          </a:p>
        </p:txBody>
      </p:sp>
      <p:sp>
        <p:nvSpPr>
          <p:cNvPr id="33" name="Shape 33"/>
          <p:cNvSpPr>
            <a:spLocks noGrp="1"/>
          </p:cNvSpPr>
          <p:nvPr>
            <p:ph type="body" idx="1"/>
          </p:nvPr>
        </p:nvSpPr>
        <p:spPr>
          <a:xfrm>
            <a:off x="1451520" y="2015639"/>
            <a:ext cx="9603000" cy="3360061"/>
          </a:xfrm>
          <a:prstGeom prst="rect">
            <a:avLst/>
          </a:prstGeom>
        </p:spPr>
        <p:txBody>
          <a:bodyPr/>
          <a:lstStyle/>
          <a:p>
            <a:pPr lvl="0"/>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4 Content">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endParaRPr/>
          </a:p>
        </p:txBody>
      </p:sp>
      <p:sp>
        <p:nvSpPr>
          <p:cNvPr id="36" name="Shape 36"/>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6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pPr lvl="0"/>
            <a:endParaRPr/>
          </a:p>
        </p:txBody>
      </p:sp>
      <p:sp>
        <p:nvSpPr>
          <p:cNvPr id="39" name="Shape 39"/>
          <p:cNvSpPr>
            <a:spLocks noGrp="1"/>
          </p:cNvSpPr>
          <p:nvPr>
            <p:ph type="body" idx="1"/>
          </p:nvPr>
        </p:nvSpPr>
        <p:spPr>
          <a:xfrm>
            <a:off x="1451520" y="2015639"/>
            <a:ext cx="3092040" cy="3360061"/>
          </a:xfrm>
          <a:prstGeom prst="rect">
            <a:avLst/>
          </a:prstGeom>
        </p:spPr>
        <p:txBody>
          <a:bodyPr/>
          <a:lstStyle/>
          <a:p>
            <a:pPr lvl="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Slide">
    <p:spTree>
      <p:nvGrpSpPr>
        <p:cNvPr id="1" name=""/>
        <p:cNvGrpSpPr/>
        <p:nvPr/>
      </p:nvGrpSpPr>
      <p:grpSpPr>
        <a:xfrm>
          <a:off x="0" y="0"/>
          <a:ext cx="0" cy="0"/>
          <a:chOff x="0" y="0"/>
          <a:chExt cx="0" cy="0"/>
        </a:xfrm>
      </p:grpSpPr>
      <p:sp>
        <p:nvSpPr>
          <p:cNvPr id="41" name="Shape 41"/>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42"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43" name="Shape 43"/>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44" name="Shape 44"/>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46" name="Shape 46"/>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47"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48" name="Shape 48"/>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49" name="Shape 49"/>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50" name="Shape 50"/>
          <p:cNvSpPr>
            <a:spLocks noGrp="1"/>
          </p:cNvSpPr>
          <p:nvPr>
            <p:ph type="title"/>
          </p:nvPr>
        </p:nvSpPr>
        <p:spPr>
          <a:xfrm>
            <a:off x="1451520" y="726166"/>
            <a:ext cx="9603000" cy="1205908"/>
          </a:xfrm>
          <a:prstGeom prst="rect">
            <a:avLst/>
          </a:prstGeom>
        </p:spPr>
        <p:txBody>
          <a:bodyPr>
            <a:noAutofit/>
          </a:bodyPr>
          <a:lstStyle/>
          <a:p>
            <a:pPr lvl="0"/>
            <a:endParaRPr/>
          </a:p>
        </p:txBody>
      </p:sp>
      <p:sp>
        <p:nvSpPr>
          <p:cNvPr id="51" name="Shape 51"/>
          <p:cNvSpPr>
            <a:spLocks noGrp="1"/>
          </p:cNvSpPr>
          <p:nvPr>
            <p:ph type="body" idx="1"/>
          </p:nvPr>
        </p:nvSpPr>
        <p:spPr>
          <a:xfrm>
            <a:off x="1451520" y="1932073"/>
            <a:ext cx="9603000" cy="3617374"/>
          </a:xfrm>
          <a:prstGeom prst="rect">
            <a:avLst/>
          </a:prstGeom>
        </p:spPr>
        <p:txBody>
          <a:bodyPr anchor="ctr">
            <a:noAutofit/>
          </a:bodyPr>
          <a:lstStyle/>
          <a:p>
            <a:pPr lvl="0"/>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sp>
        <p:nvSpPr>
          <p:cNvPr id="53" name="Shape 53"/>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54"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55" name="Shape 55"/>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56" name="Shape 56"/>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57" name="Shape 57"/>
          <p:cNvSpPr>
            <a:spLocks noGrp="1"/>
          </p:cNvSpPr>
          <p:nvPr>
            <p:ph type="title"/>
          </p:nvPr>
        </p:nvSpPr>
        <p:spPr>
          <a:prstGeom prst="rect">
            <a:avLst/>
          </a:prstGeom>
        </p:spPr>
        <p:txBody>
          <a:bodyPr>
            <a:noAutofit/>
          </a:bodyPr>
          <a:lstStyle/>
          <a:p>
            <a:pPr lvl="0"/>
            <a:endParaRPr/>
          </a:p>
        </p:txBody>
      </p:sp>
      <p:sp>
        <p:nvSpPr>
          <p:cNvPr id="58" name="Shape 58"/>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sp>
        <p:nvSpPr>
          <p:cNvPr id="60" name="Shape 60"/>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61"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62" name="Shape 62"/>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63" name="Shape 63"/>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64" name="Shape 64"/>
          <p:cNvSpPr>
            <a:spLocks noGrp="1"/>
          </p:cNvSpPr>
          <p:nvPr>
            <p:ph type="title"/>
          </p:nvPr>
        </p:nvSpPr>
        <p:spPr>
          <a:prstGeom prst="rect">
            <a:avLst/>
          </a:prstGeom>
        </p:spPr>
        <p:txBody>
          <a:bodyPr>
            <a:noAutofit/>
          </a:bodyPr>
          <a:lstStyle/>
          <a:p>
            <a:pPr lvl="0"/>
            <a:endParaRPr/>
          </a:p>
        </p:txBody>
      </p:sp>
      <p:sp>
        <p:nvSpPr>
          <p:cNvPr id="65" name="Shape 65"/>
          <p:cNvSpPr>
            <a:spLocks noGrp="1"/>
          </p:cNvSpPr>
          <p:nvPr>
            <p:ph type="body" idx="1"/>
          </p:nvPr>
        </p:nvSpPr>
        <p:spPr>
          <a:xfrm>
            <a:off x="1451520" y="2015639"/>
            <a:ext cx="4686121" cy="4842361"/>
          </a:xfrm>
          <a:prstGeom prst="rect">
            <a:avLst/>
          </a:prstGeom>
        </p:spPr>
        <p:txBody>
          <a:bodyPr/>
          <a:lstStyle/>
          <a:p>
            <a:pPr lvl="0"/>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68"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69" name="Shape 69"/>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70" name="Shape 70"/>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71" name="Shape 71"/>
          <p:cNvSpPr>
            <a:spLocks noGrp="1"/>
          </p:cNvSpPr>
          <p:nvPr>
            <p:ph type="title"/>
          </p:nvPr>
        </p:nvSpPr>
        <p:spPr>
          <a:xfrm>
            <a:off x="1451520" y="804600"/>
            <a:ext cx="9603000" cy="1049041"/>
          </a:xfrm>
          <a:prstGeom prst="rect">
            <a:avLst/>
          </a:prstGeom>
        </p:spPr>
        <p:txBody>
          <a:bodyPr>
            <a:noAutofit/>
          </a:bodyPr>
          <a:lstStyle/>
          <a:p>
            <a:pPr lvl="0"/>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sp>
        <p:nvSpPr>
          <p:cNvPr id="73" name="Shape 73"/>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74"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75" name="Shape 75"/>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76" name="Shape 76"/>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77" name="Shape 77"/>
          <p:cNvSpPr>
            <a:spLocks noGrp="1"/>
          </p:cNvSpPr>
          <p:nvPr>
            <p:ph type="body" idx="1"/>
          </p:nvPr>
        </p:nvSpPr>
        <p:spPr>
          <a:xfrm>
            <a:off x="1451520" y="804600"/>
            <a:ext cx="9603000" cy="4863961"/>
          </a:xfrm>
          <a:prstGeom prst="rect">
            <a:avLst/>
          </a:prstGeom>
        </p:spPr>
        <p:txBody>
          <a:bodyPr anchor="ctr">
            <a:noAutofit/>
          </a:bodyPr>
          <a:lstStyle/>
          <a:p>
            <a:pPr lvl="0"/>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sp>
        <p:nvSpPr>
          <p:cNvPr id="79" name="Shape 79"/>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80"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81" name="Shape 81"/>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82" name="Shape 82"/>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83" name="Shape 83"/>
          <p:cNvSpPr>
            <a:spLocks noGrp="1"/>
          </p:cNvSpPr>
          <p:nvPr>
            <p:ph type="title"/>
          </p:nvPr>
        </p:nvSpPr>
        <p:spPr>
          <a:prstGeom prst="rect">
            <a:avLst/>
          </a:prstGeom>
        </p:spPr>
        <p:txBody>
          <a:bodyPr>
            <a:noAutofit/>
          </a:bodyPr>
          <a:lstStyle/>
          <a:p>
            <a:pPr lvl="0"/>
            <a:endParaRPr/>
          </a:p>
        </p:txBody>
      </p:sp>
      <p:sp>
        <p:nvSpPr>
          <p:cNvPr id="84" name="Shape 84"/>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 name="Shape 10"/>
          <p:cNvSpPr>
            <a:spLocks noGrp="1"/>
          </p:cNvSpPr>
          <p:nvPr>
            <p:ph type="title"/>
          </p:nvPr>
        </p:nvSpPr>
        <p:spPr>
          <a:xfrm>
            <a:off x="1451520" y="726166"/>
            <a:ext cx="9603000" cy="1205908"/>
          </a:xfrm>
          <a:prstGeom prst="rect">
            <a:avLst/>
          </a:prstGeom>
        </p:spPr>
        <p:txBody>
          <a:bodyPr/>
          <a:lstStyle/>
          <a:p>
            <a:pPr lvl="0"/>
            <a:endParaRPr/>
          </a:p>
        </p:txBody>
      </p:sp>
      <p:sp>
        <p:nvSpPr>
          <p:cNvPr id="11" name="Shape 11"/>
          <p:cNvSpPr>
            <a:spLocks noGrp="1"/>
          </p:cNvSpPr>
          <p:nvPr>
            <p:ph type="body" idx="1"/>
          </p:nvPr>
        </p:nvSpPr>
        <p:spPr>
          <a:xfrm>
            <a:off x="1451520" y="1932073"/>
            <a:ext cx="9603000" cy="3617374"/>
          </a:xfrm>
          <a:prstGeom prst="rect">
            <a:avLst/>
          </a:prstGeom>
        </p:spPr>
        <p:txBody>
          <a:bodyPr anchor="ctr"/>
          <a:lstStyle/>
          <a:p>
            <a:pPr lvl="0"/>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sp>
        <p:nvSpPr>
          <p:cNvPr id="86" name="Shape 86"/>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87"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88" name="Shape 88"/>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89" name="Shape 89"/>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90" name="Shape 90"/>
          <p:cNvSpPr>
            <a:spLocks noGrp="1"/>
          </p:cNvSpPr>
          <p:nvPr>
            <p:ph type="title"/>
          </p:nvPr>
        </p:nvSpPr>
        <p:spPr>
          <a:prstGeom prst="rect">
            <a:avLst/>
          </a:prstGeom>
        </p:spPr>
        <p:txBody>
          <a:bodyPr>
            <a:noAutofit/>
          </a:bodyPr>
          <a:lstStyle/>
          <a:p>
            <a:pPr lvl="0"/>
            <a:endParaRPr/>
          </a:p>
        </p:txBody>
      </p:sp>
      <p:sp>
        <p:nvSpPr>
          <p:cNvPr id="91" name="Shape 91"/>
          <p:cNvSpPr>
            <a:spLocks noGrp="1"/>
          </p:cNvSpPr>
          <p:nvPr>
            <p:ph type="body" idx="1"/>
          </p:nvPr>
        </p:nvSpPr>
        <p:spPr>
          <a:xfrm>
            <a:off x="1451520" y="2015639"/>
            <a:ext cx="4686121" cy="4842361"/>
          </a:xfrm>
          <a:prstGeom prst="rect">
            <a:avLst/>
          </a:prstGeom>
        </p:spPr>
        <p:txBody>
          <a:bodyPr/>
          <a:lstStyle/>
          <a:p>
            <a:pPr lvl="0"/>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sp>
        <p:nvSpPr>
          <p:cNvPr id="93" name="Shape 93"/>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94"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95" name="Shape 95"/>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96" name="Shape 96"/>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97" name="Shape 97"/>
          <p:cNvSpPr>
            <a:spLocks noGrp="1"/>
          </p:cNvSpPr>
          <p:nvPr>
            <p:ph type="title"/>
          </p:nvPr>
        </p:nvSpPr>
        <p:spPr>
          <a:prstGeom prst="rect">
            <a:avLst/>
          </a:prstGeom>
        </p:spPr>
        <p:txBody>
          <a:bodyPr>
            <a:noAutofit/>
          </a:bodyPr>
          <a:lstStyle/>
          <a:p>
            <a:pPr lvl="0"/>
            <a:endParaRPr/>
          </a:p>
        </p:txBody>
      </p:sp>
      <p:sp>
        <p:nvSpPr>
          <p:cNvPr id="98" name="Shape 98"/>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sp>
        <p:nvSpPr>
          <p:cNvPr id="100" name="Shape 100"/>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101"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102" name="Shape 102"/>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103" name="Shape 103"/>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104" name="Shape 104"/>
          <p:cNvSpPr>
            <a:spLocks noGrp="1"/>
          </p:cNvSpPr>
          <p:nvPr>
            <p:ph type="title"/>
          </p:nvPr>
        </p:nvSpPr>
        <p:spPr>
          <a:prstGeom prst="rect">
            <a:avLst/>
          </a:prstGeom>
        </p:spPr>
        <p:txBody>
          <a:bodyPr>
            <a:noAutofit/>
          </a:bodyPr>
          <a:lstStyle/>
          <a:p>
            <a:pPr lvl="0"/>
            <a:endParaRPr/>
          </a:p>
        </p:txBody>
      </p:sp>
      <p:sp>
        <p:nvSpPr>
          <p:cNvPr id="105" name="Shape 105"/>
          <p:cNvSpPr>
            <a:spLocks noGrp="1"/>
          </p:cNvSpPr>
          <p:nvPr>
            <p:ph type="body" idx="1"/>
          </p:nvPr>
        </p:nvSpPr>
        <p:spPr>
          <a:xfrm>
            <a:off x="1451520" y="2015639"/>
            <a:ext cx="9603000" cy="3360061"/>
          </a:xfrm>
          <a:prstGeom prst="rect">
            <a:avLst/>
          </a:prstGeom>
        </p:spPr>
        <p:txBody>
          <a:bodyPr/>
          <a:lstStyle/>
          <a:p>
            <a:pPr lvl="0"/>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sp>
        <p:nvSpPr>
          <p:cNvPr id="107" name="Shape 107"/>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108"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109" name="Shape 109"/>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110" name="Shape 110"/>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111" name="Shape 111"/>
          <p:cNvSpPr>
            <a:spLocks noGrp="1"/>
          </p:cNvSpPr>
          <p:nvPr>
            <p:ph type="title"/>
          </p:nvPr>
        </p:nvSpPr>
        <p:spPr>
          <a:prstGeom prst="rect">
            <a:avLst/>
          </a:prstGeom>
        </p:spPr>
        <p:txBody>
          <a:bodyPr>
            <a:noAutofit/>
          </a:bodyPr>
          <a:lstStyle/>
          <a:p>
            <a:pPr lvl="0"/>
            <a:endParaRPr/>
          </a:p>
        </p:txBody>
      </p:sp>
      <p:sp>
        <p:nvSpPr>
          <p:cNvPr id="112" name="Shape 112"/>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sp>
        <p:nvSpPr>
          <p:cNvPr id="114" name="Shape 114"/>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115" name="image1.jpg"/>
          <p:cNvPicPr/>
          <p:nvPr/>
        </p:nvPicPr>
        <p:blipFill>
          <a:blip r:embed="rId2">
            <a:extLst/>
          </a:blip>
          <a:srcRect t="1526"/>
          <a:stretch>
            <a:fillRect/>
          </a:stretch>
        </p:blipFill>
        <p:spPr>
          <a:xfrm>
            <a:off x="0" y="6126479"/>
            <a:ext cx="12191760" cy="731348"/>
          </a:xfrm>
          <a:prstGeom prst="rect">
            <a:avLst/>
          </a:prstGeom>
          <a:ln w="12700">
            <a:miter lim="400000"/>
          </a:ln>
        </p:spPr>
      </p:pic>
      <p:sp>
        <p:nvSpPr>
          <p:cNvPr id="116" name="Shape 116"/>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117" name="Shape 117"/>
          <p:cNvSpPr/>
          <p:nvPr/>
        </p:nvSpPr>
        <p:spPr>
          <a:xfrm>
            <a:off x="1453679" y="1846800"/>
            <a:ext cx="9607682"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118" name="Shape 118"/>
          <p:cNvSpPr>
            <a:spLocks noGrp="1"/>
          </p:cNvSpPr>
          <p:nvPr>
            <p:ph type="title"/>
          </p:nvPr>
        </p:nvSpPr>
        <p:spPr>
          <a:prstGeom prst="rect">
            <a:avLst/>
          </a:prstGeom>
        </p:spPr>
        <p:txBody>
          <a:bodyPr>
            <a:noAutofit/>
          </a:bodyPr>
          <a:lstStyle/>
          <a:p>
            <a:pPr lvl="0"/>
            <a:endParaRPr/>
          </a:p>
        </p:txBody>
      </p:sp>
      <p:sp>
        <p:nvSpPr>
          <p:cNvPr id="119" name="Shape 119"/>
          <p:cNvSpPr>
            <a:spLocks noGrp="1"/>
          </p:cNvSpPr>
          <p:nvPr>
            <p:ph type="body" idx="1"/>
          </p:nvPr>
        </p:nvSpPr>
        <p:spPr>
          <a:xfrm>
            <a:off x="1451520" y="2015639"/>
            <a:ext cx="3092040" cy="3360061"/>
          </a:xfrm>
          <a:prstGeom prst="rect">
            <a:avLst/>
          </a:prstGeom>
        </p:spPr>
        <p:txBody>
          <a:bodyPr/>
          <a:lstStyle/>
          <a:p>
            <a:pPr lvl="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13" name="Shape 13"/>
          <p:cNvSpPr>
            <a:spLocks noGrp="1"/>
          </p:cNvSpPr>
          <p:nvPr>
            <p:ph type="title"/>
          </p:nvPr>
        </p:nvSpPr>
        <p:spPr>
          <a:prstGeom prst="rect">
            <a:avLst/>
          </a:prstGeom>
        </p:spPr>
        <p:txBody>
          <a:bodyPr/>
          <a:lstStyle/>
          <a:p>
            <a:pPr lvl="0"/>
            <a:endParaRPr/>
          </a:p>
        </p:txBody>
      </p:sp>
      <p:sp>
        <p:nvSpPr>
          <p:cNvPr id="14" name="Shape 14"/>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2 Content">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endParaRPr/>
          </a:p>
        </p:txBody>
      </p:sp>
      <p:sp>
        <p:nvSpPr>
          <p:cNvPr id="17" name="Shape 17"/>
          <p:cNvSpPr>
            <a:spLocks noGrp="1"/>
          </p:cNvSpPr>
          <p:nvPr>
            <p:ph type="body" idx="1"/>
          </p:nvPr>
        </p:nvSpPr>
        <p:spPr>
          <a:xfrm>
            <a:off x="1451520" y="2015639"/>
            <a:ext cx="4686121" cy="4842361"/>
          </a:xfrm>
          <a:prstGeom prst="rect">
            <a:avLst/>
          </a:prstGeom>
        </p:spPr>
        <p:txBody>
          <a:bodyPr/>
          <a:lstStyle/>
          <a:p>
            <a:pPr lvl="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9" name="Shape 19"/>
          <p:cNvSpPr>
            <a:spLocks noGrp="1"/>
          </p:cNvSpPr>
          <p:nvPr>
            <p:ph type="title"/>
          </p:nvPr>
        </p:nvSpPr>
        <p:spPr>
          <a:xfrm>
            <a:off x="1451520" y="804600"/>
            <a:ext cx="9603000" cy="1049041"/>
          </a:xfrm>
          <a:prstGeom prst="rect">
            <a:avLst/>
          </a:prstGeom>
        </p:spPr>
        <p:txBody>
          <a:bodyPr/>
          <a:lstStyle/>
          <a:p>
            <a:pPr lvl="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entered Text">
    <p:spTree>
      <p:nvGrpSpPr>
        <p:cNvPr id="1" name=""/>
        <p:cNvGrpSpPr/>
        <p:nvPr/>
      </p:nvGrpSpPr>
      <p:grpSpPr>
        <a:xfrm>
          <a:off x="0" y="0"/>
          <a:ext cx="0" cy="0"/>
          <a:chOff x="0" y="0"/>
          <a:chExt cx="0" cy="0"/>
        </a:xfrm>
      </p:grpSpPr>
      <p:sp>
        <p:nvSpPr>
          <p:cNvPr id="21" name="Shape 21"/>
          <p:cNvSpPr>
            <a:spLocks noGrp="1"/>
          </p:cNvSpPr>
          <p:nvPr>
            <p:ph type="body" idx="1"/>
          </p:nvPr>
        </p:nvSpPr>
        <p:spPr>
          <a:xfrm>
            <a:off x="1451520" y="804600"/>
            <a:ext cx="9603000" cy="4863961"/>
          </a:xfrm>
          <a:prstGeom prst="rect">
            <a:avLst/>
          </a:prstGeom>
        </p:spPr>
        <p:txBody>
          <a:bodyPr anchor="ctr"/>
          <a:lstStyle/>
          <a:p>
            <a:pPr lvl="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2 Content and Content">
    <p:spTree>
      <p:nvGrpSpPr>
        <p:cNvPr id="1" name=""/>
        <p:cNvGrpSpPr/>
        <p:nvPr/>
      </p:nvGrpSpPr>
      <p:grpSpPr>
        <a:xfrm>
          <a:off x="0" y="0"/>
          <a:ext cx="0" cy="0"/>
          <a:chOff x="0" y="0"/>
          <a:chExt cx="0" cy="0"/>
        </a:xfrm>
      </p:grpSpPr>
      <p:sp>
        <p:nvSpPr>
          <p:cNvPr id="23" name="Shape 23"/>
          <p:cNvSpPr>
            <a:spLocks noGrp="1"/>
          </p:cNvSpPr>
          <p:nvPr>
            <p:ph type="title"/>
          </p:nvPr>
        </p:nvSpPr>
        <p:spPr>
          <a:prstGeom prst="rect">
            <a:avLst/>
          </a:prstGeom>
        </p:spPr>
        <p:txBody>
          <a:bodyPr/>
          <a:lstStyle/>
          <a:p>
            <a:pPr lvl="0"/>
            <a:endParaRPr/>
          </a:p>
        </p:txBody>
      </p:sp>
      <p:sp>
        <p:nvSpPr>
          <p:cNvPr id="24" name="Shape 24"/>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ontent and 2 Content">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endParaRPr/>
          </a:p>
        </p:txBody>
      </p:sp>
      <p:sp>
        <p:nvSpPr>
          <p:cNvPr id="27" name="Shape 27"/>
          <p:cNvSpPr>
            <a:spLocks noGrp="1"/>
          </p:cNvSpPr>
          <p:nvPr>
            <p:ph type="body" idx="1"/>
          </p:nvPr>
        </p:nvSpPr>
        <p:spPr>
          <a:xfrm>
            <a:off x="1451520" y="2015639"/>
            <a:ext cx="4686121" cy="4842361"/>
          </a:xfrm>
          <a:prstGeom prst="rect">
            <a:avLst/>
          </a:prstGeom>
        </p:spPr>
        <p:txBody>
          <a:bodyPr/>
          <a:lstStyle/>
          <a:p>
            <a:pPr lvl="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2 Content over Content">
    <p:spTree>
      <p:nvGrpSpPr>
        <p:cNvPr id="1" name=""/>
        <p:cNvGrpSpPr/>
        <p:nvPr/>
      </p:nvGrpSpPr>
      <p:grpSpPr>
        <a:xfrm>
          <a:off x="0" y="0"/>
          <a:ext cx="0" cy="0"/>
          <a:chOff x="0" y="0"/>
          <a:chExt cx="0" cy="0"/>
        </a:xfrm>
      </p:grpSpPr>
      <p:sp>
        <p:nvSpPr>
          <p:cNvPr id="29" name="Shape 29"/>
          <p:cNvSpPr>
            <a:spLocks noGrp="1"/>
          </p:cNvSpPr>
          <p:nvPr>
            <p:ph type="title"/>
          </p:nvPr>
        </p:nvSpPr>
        <p:spPr>
          <a:prstGeom prst="rect">
            <a:avLst/>
          </a:prstGeom>
        </p:spPr>
        <p:txBody>
          <a:bodyPr/>
          <a:lstStyle/>
          <a:p>
            <a:pPr lvl="0"/>
            <a:endParaRPr/>
          </a:p>
        </p:txBody>
      </p:sp>
      <p:sp>
        <p:nvSpPr>
          <p:cNvPr id="30" name="Shape 30"/>
          <p:cNvSpPr>
            <a:spLocks noGrp="1"/>
          </p:cNvSpPr>
          <p:nvPr>
            <p:ph type="body" idx="1"/>
          </p:nvPr>
        </p:nvSpPr>
        <p:spPr>
          <a:xfrm>
            <a:off x="1451520" y="2015639"/>
            <a:ext cx="4686121" cy="3360061"/>
          </a:xfrm>
          <a:prstGeom prst="rect">
            <a:avLst/>
          </a:prstGeom>
        </p:spPr>
        <p:txBody>
          <a:bodyPr/>
          <a:lstStyle/>
          <a:p>
            <a:pPr lvl="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 y="2019599"/>
            <a:ext cx="12191762" cy="4105442"/>
          </a:xfrm>
          <a:prstGeom prst="rect">
            <a:avLst/>
          </a:prstGeom>
          <a:gradFill>
            <a:gsLst>
              <a:gs pos="0">
                <a:srgbClr val="DFDBD5">
                  <a:alpha val="0"/>
                </a:srgbClr>
              </a:gs>
              <a:gs pos="100000">
                <a:srgbClr val="DFDBD5"/>
              </a:gs>
            </a:gsLst>
            <a:lin ang="5400000"/>
          </a:gradFill>
          <a:ln w="12700">
            <a:miter lim="400000"/>
          </a:ln>
        </p:spPr>
        <p:txBody>
          <a:bodyPr lIns="0" tIns="0" rIns="0" bIns="0"/>
          <a:lstStyle/>
          <a:p>
            <a:pPr lvl="0"/>
            <a:endParaRPr/>
          </a:p>
        </p:txBody>
      </p:sp>
      <p:pic>
        <p:nvPicPr>
          <p:cNvPr id="3" name="image1.jpg"/>
          <p:cNvPicPr/>
          <p:nvPr/>
        </p:nvPicPr>
        <p:blipFill>
          <a:blip r:embed="rId26">
            <a:extLst/>
          </a:blip>
          <a:srcRect t="1526"/>
          <a:stretch>
            <a:fillRect/>
          </a:stretch>
        </p:blipFill>
        <p:spPr>
          <a:xfrm>
            <a:off x="0" y="6126479"/>
            <a:ext cx="12191760" cy="731348"/>
          </a:xfrm>
          <a:prstGeom prst="rect">
            <a:avLst/>
          </a:prstGeom>
          <a:ln w="12700">
            <a:miter lim="400000"/>
          </a:ln>
        </p:spPr>
      </p:pic>
      <p:sp>
        <p:nvSpPr>
          <p:cNvPr id="4" name="Shape 4"/>
          <p:cNvSpPr/>
          <p:nvPr/>
        </p:nvSpPr>
        <p:spPr>
          <a:xfrm>
            <a:off x="-1" y="6128279"/>
            <a:ext cx="12191761" cy="361"/>
          </a:xfrm>
          <a:prstGeom prst="line">
            <a:avLst/>
          </a:prstGeom>
          <a:ln w="12600">
            <a:solidFill>
              <a:srgbClr val="000001"/>
            </a:solidFill>
            <a:round/>
          </a:ln>
        </p:spPr>
        <p:txBody>
          <a:bodyPr lIns="0" tIns="0" rIns="0" bIns="0"/>
          <a:lstStyle/>
          <a:p>
            <a:pPr lvl="0" defTabSz="457200">
              <a:defRPr sz="1200">
                <a:latin typeface="+mj-lt"/>
                <a:ea typeface="+mj-ea"/>
                <a:cs typeface="+mj-cs"/>
                <a:sym typeface="Helvetica"/>
              </a:defRPr>
            </a:pPr>
            <a:endParaRPr/>
          </a:p>
        </p:txBody>
      </p:sp>
      <p:sp>
        <p:nvSpPr>
          <p:cNvPr id="5" name="Shape 5"/>
          <p:cNvSpPr/>
          <p:nvPr/>
        </p:nvSpPr>
        <p:spPr>
          <a:xfrm>
            <a:off x="2417760" y="3528359"/>
            <a:ext cx="8636760" cy="361"/>
          </a:xfrm>
          <a:prstGeom prst="line">
            <a:avLst/>
          </a:prstGeom>
          <a:ln w="31680">
            <a:solidFill>
              <a:srgbClr val="B71E42"/>
            </a:solidFill>
            <a:round/>
          </a:ln>
          <a:effectLst>
            <a:outerShdw blurRad="38100" dist="23000" dir="5400000" rotWithShape="0">
              <a:srgbClr val="000000">
                <a:alpha val="35000"/>
              </a:srgbClr>
            </a:outerShdw>
          </a:effectLst>
        </p:spPr>
        <p:txBody>
          <a:bodyPr lIns="0" tIns="0" rIns="0" bIns="0"/>
          <a:lstStyle/>
          <a:p>
            <a:pPr lvl="0" defTabSz="457200">
              <a:defRPr sz="1200">
                <a:latin typeface="+mj-lt"/>
                <a:ea typeface="+mj-ea"/>
                <a:cs typeface="+mj-cs"/>
                <a:sym typeface="Helvetica"/>
              </a:defRPr>
            </a:pPr>
            <a:endParaRPr/>
          </a:p>
        </p:txBody>
      </p:sp>
      <p:sp>
        <p:nvSpPr>
          <p:cNvPr id="6" name="Shape 6"/>
          <p:cNvSpPr>
            <a:spLocks noGrp="1"/>
          </p:cNvSpPr>
          <p:nvPr>
            <p:ph type="title"/>
          </p:nvPr>
        </p:nvSpPr>
        <p:spPr>
          <a:xfrm>
            <a:off x="1451520" y="642600"/>
            <a:ext cx="9603000" cy="1373041"/>
          </a:xfrm>
          <a:prstGeom prst="rect">
            <a:avLst/>
          </a:prstGeom>
          <a:ln w="12700">
            <a:miter lim="400000"/>
          </a:ln>
        </p:spPr>
        <p:txBody>
          <a:bodyPr lIns="0" tIns="0" rIns="0" bIns="0" anchor="ctr">
            <a:normAutofit/>
          </a:bodyPr>
          <a:lstStyle/>
          <a:p>
            <a:pPr lvl="0"/>
            <a:endParaRPr/>
          </a:p>
        </p:txBody>
      </p:sp>
      <p:sp>
        <p:nvSpPr>
          <p:cNvPr id="7" name="Shape 7"/>
          <p:cNvSpPr>
            <a:spLocks noGrp="1"/>
          </p:cNvSpPr>
          <p:nvPr>
            <p:ph type="body" idx="1"/>
          </p:nvPr>
        </p:nvSpPr>
        <p:spPr>
          <a:xfrm>
            <a:off x="1451520" y="2015639"/>
            <a:ext cx="9603000" cy="4842361"/>
          </a:xfrm>
          <a:prstGeom prst="rect">
            <a:avLst/>
          </a:prstGeom>
          <a:ln w="12700">
            <a:miter lim="400000"/>
          </a:ln>
        </p:spPr>
        <p:txBody>
          <a:bodyPr lIns="0" tIns="0" rIns="0" bIns="0">
            <a:normAutofit/>
          </a:bodyPr>
          <a:lstStyle/>
          <a:p>
            <a:pPr lvl="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ransition spd="med"/>
  <p:txStyles>
    <p:titleStyle>
      <a:lvl1pPr>
        <a:lnSpc>
          <a:spcPct val="90000"/>
        </a:lnSpc>
        <a:defRPr sz="4400">
          <a:latin typeface="Arial"/>
          <a:ea typeface="Arial"/>
          <a:cs typeface="Arial"/>
          <a:sym typeface="Arial"/>
        </a:defRPr>
      </a:lvl1pPr>
      <a:lvl2pPr>
        <a:lnSpc>
          <a:spcPct val="90000"/>
        </a:lnSpc>
        <a:defRPr sz="4400">
          <a:latin typeface="Arial"/>
          <a:ea typeface="Arial"/>
          <a:cs typeface="Arial"/>
          <a:sym typeface="Arial"/>
        </a:defRPr>
      </a:lvl2pPr>
      <a:lvl3pPr>
        <a:lnSpc>
          <a:spcPct val="90000"/>
        </a:lnSpc>
        <a:defRPr sz="4400">
          <a:latin typeface="Arial"/>
          <a:ea typeface="Arial"/>
          <a:cs typeface="Arial"/>
          <a:sym typeface="Arial"/>
        </a:defRPr>
      </a:lvl3pPr>
      <a:lvl4pPr>
        <a:lnSpc>
          <a:spcPct val="90000"/>
        </a:lnSpc>
        <a:defRPr sz="4400">
          <a:latin typeface="Arial"/>
          <a:ea typeface="Arial"/>
          <a:cs typeface="Arial"/>
          <a:sym typeface="Arial"/>
        </a:defRPr>
      </a:lvl4pPr>
      <a:lvl5pPr>
        <a:lnSpc>
          <a:spcPct val="90000"/>
        </a:lnSpc>
        <a:defRPr sz="4400">
          <a:latin typeface="Arial"/>
          <a:ea typeface="Arial"/>
          <a:cs typeface="Arial"/>
          <a:sym typeface="Arial"/>
        </a:defRPr>
      </a:lvl5pPr>
      <a:lvl6pPr>
        <a:lnSpc>
          <a:spcPct val="90000"/>
        </a:lnSpc>
        <a:defRPr sz="4400">
          <a:latin typeface="Arial"/>
          <a:ea typeface="Arial"/>
          <a:cs typeface="Arial"/>
          <a:sym typeface="Arial"/>
        </a:defRPr>
      </a:lvl6pPr>
      <a:lvl7pPr>
        <a:lnSpc>
          <a:spcPct val="90000"/>
        </a:lnSpc>
        <a:defRPr sz="4400">
          <a:latin typeface="Arial"/>
          <a:ea typeface="Arial"/>
          <a:cs typeface="Arial"/>
          <a:sym typeface="Arial"/>
        </a:defRPr>
      </a:lvl7pPr>
      <a:lvl8pPr>
        <a:lnSpc>
          <a:spcPct val="90000"/>
        </a:lnSpc>
        <a:defRPr sz="4400">
          <a:latin typeface="Arial"/>
          <a:ea typeface="Arial"/>
          <a:cs typeface="Arial"/>
          <a:sym typeface="Arial"/>
        </a:defRPr>
      </a:lvl8pPr>
      <a:lvl9pPr>
        <a:lnSpc>
          <a:spcPct val="90000"/>
        </a:lnSpc>
        <a:defRPr sz="4400">
          <a:latin typeface="Arial"/>
          <a:ea typeface="Arial"/>
          <a:cs typeface="Arial"/>
          <a:sym typeface="Arial"/>
        </a:defRPr>
      </a:lvl9pPr>
    </p:titleStyle>
    <p:bodyStyle>
      <a:lvl1pPr marL="228600" indent="-228600">
        <a:lnSpc>
          <a:spcPct val="90000"/>
        </a:lnSpc>
        <a:spcBef>
          <a:spcPts val="1000"/>
        </a:spcBef>
        <a:buSzPct val="100000"/>
        <a:buFont typeface="Arial"/>
        <a:buChar char="•"/>
        <a:defRPr sz="2800">
          <a:latin typeface="Arial"/>
          <a:ea typeface="Arial"/>
          <a:cs typeface="Arial"/>
          <a:sym typeface="Arial"/>
        </a:defRPr>
      </a:lvl1pPr>
      <a:lvl2pPr marL="723900" indent="-266700">
        <a:lnSpc>
          <a:spcPct val="90000"/>
        </a:lnSpc>
        <a:spcBef>
          <a:spcPts val="1000"/>
        </a:spcBef>
        <a:buSzPct val="100000"/>
        <a:buFont typeface="Arial"/>
        <a:buChar char="•"/>
        <a:defRPr sz="2800">
          <a:latin typeface="Arial"/>
          <a:ea typeface="Arial"/>
          <a:cs typeface="Arial"/>
          <a:sym typeface="Arial"/>
        </a:defRPr>
      </a:lvl2pPr>
      <a:lvl3pPr marL="1234439" indent="-320039">
        <a:lnSpc>
          <a:spcPct val="90000"/>
        </a:lnSpc>
        <a:spcBef>
          <a:spcPts val="1000"/>
        </a:spcBef>
        <a:buSzPct val="100000"/>
        <a:buFont typeface="Arial"/>
        <a:buChar char="•"/>
        <a:defRPr sz="2800">
          <a:latin typeface="Arial"/>
          <a:ea typeface="Arial"/>
          <a:cs typeface="Arial"/>
          <a:sym typeface="Arial"/>
        </a:defRPr>
      </a:lvl3pPr>
      <a:lvl4pPr marL="1727200" indent="-355600">
        <a:lnSpc>
          <a:spcPct val="90000"/>
        </a:lnSpc>
        <a:spcBef>
          <a:spcPts val="1000"/>
        </a:spcBef>
        <a:buSzPct val="100000"/>
        <a:buFont typeface="Arial"/>
        <a:buChar char="•"/>
        <a:defRPr sz="2800">
          <a:latin typeface="Arial"/>
          <a:ea typeface="Arial"/>
          <a:cs typeface="Arial"/>
          <a:sym typeface="Arial"/>
        </a:defRPr>
      </a:lvl4pPr>
      <a:lvl5pPr marL="2184400" indent="-355600">
        <a:lnSpc>
          <a:spcPct val="90000"/>
        </a:lnSpc>
        <a:spcBef>
          <a:spcPts val="1000"/>
        </a:spcBef>
        <a:buSzPct val="100000"/>
        <a:buFont typeface="Arial"/>
        <a:buChar char="•"/>
        <a:defRPr sz="2800">
          <a:latin typeface="Arial"/>
          <a:ea typeface="Arial"/>
          <a:cs typeface="Arial"/>
          <a:sym typeface="Arial"/>
        </a:defRPr>
      </a:lvl5pPr>
      <a:lvl6pPr marL="2641600" indent="-355600">
        <a:lnSpc>
          <a:spcPct val="90000"/>
        </a:lnSpc>
        <a:spcBef>
          <a:spcPts val="1000"/>
        </a:spcBef>
        <a:buSzPct val="100000"/>
        <a:buFont typeface="Arial"/>
        <a:buChar char="•"/>
        <a:defRPr sz="2800">
          <a:latin typeface="Arial"/>
          <a:ea typeface="Arial"/>
          <a:cs typeface="Arial"/>
          <a:sym typeface="Arial"/>
        </a:defRPr>
      </a:lvl6pPr>
      <a:lvl7pPr marL="3098800" indent="-355600">
        <a:lnSpc>
          <a:spcPct val="90000"/>
        </a:lnSpc>
        <a:spcBef>
          <a:spcPts val="1000"/>
        </a:spcBef>
        <a:buSzPct val="100000"/>
        <a:buFont typeface="Arial"/>
        <a:buChar char="•"/>
        <a:defRPr sz="2800">
          <a:latin typeface="Arial"/>
          <a:ea typeface="Arial"/>
          <a:cs typeface="Arial"/>
          <a:sym typeface="Arial"/>
        </a:defRPr>
      </a:lvl7pPr>
      <a:lvl8pPr marL="3556000" indent="-355600">
        <a:lnSpc>
          <a:spcPct val="90000"/>
        </a:lnSpc>
        <a:spcBef>
          <a:spcPts val="1000"/>
        </a:spcBef>
        <a:buSzPct val="100000"/>
        <a:buFont typeface="Arial"/>
        <a:buChar char="•"/>
        <a:defRPr sz="2800">
          <a:latin typeface="Arial"/>
          <a:ea typeface="Arial"/>
          <a:cs typeface="Arial"/>
          <a:sym typeface="Arial"/>
        </a:defRPr>
      </a:lvl8pPr>
      <a:lvl9pPr marL="4013200" indent="-355600">
        <a:lnSpc>
          <a:spcPct val="90000"/>
        </a:lnSpc>
        <a:spcBef>
          <a:spcPts val="1000"/>
        </a:spcBef>
        <a:buSzPct val="100000"/>
        <a:buFont typeface="Arial"/>
        <a:buChar char="•"/>
        <a:defRPr sz="2800">
          <a:latin typeface="Arial"/>
          <a:ea typeface="Arial"/>
          <a:cs typeface="Arial"/>
          <a:sym typeface="Arial"/>
        </a:defRPr>
      </a:lvl9pPr>
    </p:bodyStyle>
    <p:otherStyle>
      <a:lvl1pPr algn="r">
        <a:defRPr sz="2800" spc="-1">
          <a:solidFill>
            <a:schemeClr val="tx1"/>
          </a:solidFill>
          <a:latin typeface="+mn-lt"/>
          <a:ea typeface="+mn-ea"/>
          <a:cs typeface="+mn-cs"/>
          <a:sym typeface="Gill Sans MT"/>
        </a:defRPr>
      </a:lvl1pPr>
      <a:lvl2pPr indent="457200" algn="r">
        <a:defRPr sz="2800" spc="-1">
          <a:solidFill>
            <a:schemeClr val="tx1"/>
          </a:solidFill>
          <a:latin typeface="+mn-lt"/>
          <a:ea typeface="+mn-ea"/>
          <a:cs typeface="+mn-cs"/>
          <a:sym typeface="Gill Sans MT"/>
        </a:defRPr>
      </a:lvl2pPr>
      <a:lvl3pPr indent="914400" algn="r">
        <a:defRPr sz="2800" spc="-1">
          <a:solidFill>
            <a:schemeClr val="tx1"/>
          </a:solidFill>
          <a:latin typeface="+mn-lt"/>
          <a:ea typeface="+mn-ea"/>
          <a:cs typeface="+mn-cs"/>
          <a:sym typeface="Gill Sans MT"/>
        </a:defRPr>
      </a:lvl3pPr>
      <a:lvl4pPr indent="1371600" algn="r">
        <a:defRPr sz="2800" spc="-1">
          <a:solidFill>
            <a:schemeClr val="tx1"/>
          </a:solidFill>
          <a:latin typeface="+mn-lt"/>
          <a:ea typeface="+mn-ea"/>
          <a:cs typeface="+mn-cs"/>
          <a:sym typeface="Gill Sans MT"/>
        </a:defRPr>
      </a:lvl4pPr>
      <a:lvl5pPr indent="1828800" algn="r">
        <a:defRPr sz="2800" spc="-1">
          <a:solidFill>
            <a:schemeClr val="tx1"/>
          </a:solidFill>
          <a:latin typeface="+mn-lt"/>
          <a:ea typeface="+mn-ea"/>
          <a:cs typeface="+mn-cs"/>
          <a:sym typeface="Gill Sans MT"/>
        </a:defRPr>
      </a:lvl5pPr>
      <a:lvl6pPr indent="2286000" algn="r">
        <a:defRPr sz="2800" spc="-1">
          <a:solidFill>
            <a:schemeClr val="tx1"/>
          </a:solidFill>
          <a:latin typeface="+mn-lt"/>
          <a:ea typeface="+mn-ea"/>
          <a:cs typeface="+mn-cs"/>
          <a:sym typeface="Gill Sans MT"/>
        </a:defRPr>
      </a:lvl6pPr>
      <a:lvl7pPr indent="2743200" algn="r">
        <a:defRPr sz="2800" spc="-1">
          <a:solidFill>
            <a:schemeClr val="tx1"/>
          </a:solidFill>
          <a:latin typeface="+mn-lt"/>
          <a:ea typeface="+mn-ea"/>
          <a:cs typeface="+mn-cs"/>
          <a:sym typeface="Gill Sans MT"/>
        </a:defRPr>
      </a:lvl7pPr>
      <a:lvl8pPr indent="3200400" algn="r">
        <a:defRPr sz="2800" spc="-1">
          <a:solidFill>
            <a:schemeClr val="tx1"/>
          </a:solidFill>
          <a:latin typeface="+mn-lt"/>
          <a:ea typeface="+mn-ea"/>
          <a:cs typeface="+mn-cs"/>
          <a:sym typeface="Gill Sans MT"/>
        </a:defRPr>
      </a:lvl8pPr>
      <a:lvl9pPr indent="3657600" algn="r">
        <a:defRPr sz="2800" spc="-1">
          <a:solidFill>
            <a:schemeClr val="tx1"/>
          </a:solidFill>
          <a:latin typeface="+mn-lt"/>
          <a:ea typeface="+mn-ea"/>
          <a:cs typeface="+mn-cs"/>
          <a:sym typeface="Gill Sans M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p:nvPr/>
        </p:nvSpPr>
        <p:spPr>
          <a:xfrm>
            <a:off x="2417760" y="2378480"/>
            <a:ext cx="8636760" cy="9652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spAutoFit/>
          </a:bodyPr>
          <a:lstStyle>
            <a:lvl1pPr>
              <a:lnSpc>
                <a:spcPct val="90000"/>
              </a:lnSpc>
              <a:defRPr sz="6600" cap="all" spc="-1">
                <a:latin typeface="Gill Sans MT"/>
                <a:ea typeface="Gill Sans MT"/>
                <a:cs typeface="Gill Sans MT"/>
                <a:sym typeface="Gill Sans MT"/>
              </a:defRPr>
            </a:lvl1pPr>
          </a:lstStyle>
          <a:p>
            <a:pPr lvl="0">
              <a:defRPr sz="1800" cap="none" spc="0"/>
            </a:pPr>
            <a:r>
              <a:rPr sz="6600" cap="all" spc="-1"/>
              <a:t>Commerce Project</a:t>
            </a:r>
          </a:p>
        </p:txBody>
      </p:sp>
      <p:sp>
        <p:nvSpPr>
          <p:cNvPr id="124" name="Shape 124"/>
          <p:cNvSpPr/>
          <p:nvPr/>
        </p:nvSpPr>
        <p:spPr>
          <a:xfrm>
            <a:off x="2417760" y="3531239"/>
            <a:ext cx="8636760" cy="449581"/>
          </a:xfrm>
          <a:prstGeom prst="rect">
            <a:avLst/>
          </a:prstGeom>
          <a:ln w="12700">
            <a:miter lim="400000"/>
          </a:ln>
          <a:extLst>
            <a:ext uri="{C572A759-6A51-4108-AA02-DFA0A04FC94B}">
              <ma14:wrappingTextBoxFlag xmlns:ma14="http://schemas.microsoft.com/office/mac/drawingml/2011/main" xmlns="" val="1"/>
            </a:ext>
          </a:extLst>
        </p:spPr>
        <p:txBody>
          <a:bodyPr tIns="91439" bIns="91439">
            <a:spAutoFit/>
          </a:bodyPr>
          <a:lstStyle>
            <a:lvl1pPr>
              <a:lnSpc>
                <a:spcPct val="120000"/>
              </a:lnSpc>
              <a:spcBef>
                <a:spcPts val="1000"/>
              </a:spcBef>
              <a:defRPr cap="all" spc="-1">
                <a:latin typeface="Gill Sans MT"/>
                <a:ea typeface="Gill Sans MT"/>
                <a:cs typeface="Gill Sans MT"/>
                <a:sym typeface="Gill Sans MT"/>
              </a:defRPr>
            </a:lvl1pPr>
          </a:lstStyle>
          <a:p>
            <a:pPr lvl="0">
              <a:defRPr cap="none" spc="0"/>
            </a:pPr>
            <a:r>
              <a:rPr cap="all" spc="-1"/>
              <a:t>Group 4</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1451520" y="1312919"/>
            <a:ext cx="9603000" cy="561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3200" cap="all" spc="-1">
                <a:latin typeface="Gill Sans MT"/>
                <a:ea typeface="Gill Sans MT"/>
                <a:cs typeface="Gill Sans MT"/>
                <a:sym typeface="Gill Sans MT"/>
              </a:defRPr>
            </a:lvl1pPr>
          </a:lstStyle>
          <a:p>
            <a:pPr lvl="0">
              <a:defRPr sz="1800" cap="none" spc="0"/>
            </a:pPr>
            <a:r>
              <a:rPr sz="3200" cap="all" spc="-1"/>
              <a:t>Team Members</a:t>
            </a:r>
          </a:p>
        </p:txBody>
      </p:sp>
      <p:sp>
        <p:nvSpPr>
          <p:cNvPr id="127" name="Shape 127"/>
          <p:cNvSpPr/>
          <p:nvPr/>
        </p:nvSpPr>
        <p:spPr>
          <a:xfrm>
            <a:off x="1451520" y="2015639"/>
            <a:ext cx="9603000" cy="1425647"/>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53960" lvl="0" indent="-253600">
              <a:lnSpc>
                <a:spcPct val="120000"/>
              </a:lnSpc>
              <a:spcBef>
                <a:spcPts val="1000"/>
              </a:spcBef>
              <a:buClr>
                <a:srgbClr val="B71E42"/>
              </a:buClr>
              <a:buSzPct val="100000"/>
              <a:buFont typeface="Arial"/>
              <a:buChar char="•"/>
            </a:pPr>
            <a:r>
              <a:rPr sz="2000" spc="-1" dirty="0">
                <a:latin typeface="Gill Sans MT"/>
                <a:ea typeface="Gill Sans MT"/>
                <a:cs typeface="Gill Sans MT"/>
                <a:sym typeface="Gill Sans MT"/>
              </a:rPr>
              <a:t>Harrison R. Lara – Project Manager,  Architect</a:t>
            </a:r>
          </a:p>
          <a:p>
            <a:pPr marL="253960" lvl="0" indent="-253600">
              <a:lnSpc>
                <a:spcPct val="120000"/>
              </a:lnSpc>
              <a:spcBef>
                <a:spcPts val="1000"/>
              </a:spcBef>
              <a:buClr>
                <a:srgbClr val="B71E42"/>
              </a:buClr>
              <a:buSzPct val="100000"/>
              <a:buFont typeface="Arial"/>
              <a:buChar char="•"/>
            </a:pPr>
            <a:r>
              <a:rPr sz="2000" spc="-1" dirty="0" err="1">
                <a:latin typeface="Gill Sans MT"/>
                <a:ea typeface="Gill Sans MT"/>
                <a:cs typeface="Gill Sans MT"/>
                <a:sym typeface="Gill Sans MT"/>
              </a:rPr>
              <a:t>Daudi</a:t>
            </a:r>
            <a:r>
              <a:rPr sz="2000" spc="-1" dirty="0">
                <a:latin typeface="Gill Sans MT"/>
                <a:ea typeface="Gill Sans MT"/>
                <a:cs typeface="Gill Sans MT"/>
                <a:sym typeface="Gill Sans MT"/>
              </a:rPr>
              <a:t> Williams – Technical Lead</a:t>
            </a:r>
            <a:r>
              <a:rPr lang="en-US" sz="2000" spc="-1" dirty="0">
                <a:latin typeface="Gill Sans MT"/>
                <a:ea typeface="Gill Sans MT"/>
                <a:cs typeface="Gill Sans MT"/>
                <a:sym typeface="Gill Sans MT"/>
              </a:rPr>
              <a:t>, QA</a:t>
            </a:r>
            <a:endParaRPr sz="2000" spc="-1" dirty="0">
              <a:latin typeface="Gill Sans MT"/>
              <a:ea typeface="Gill Sans MT"/>
              <a:cs typeface="Gill Sans MT"/>
              <a:sym typeface="Gill Sans MT"/>
            </a:endParaRPr>
          </a:p>
          <a:p>
            <a:pPr marL="253960" lvl="0" indent="-253600">
              <a:lnSpc>
                <a:spcPct val="120000"/>
              </a:lnSpc>
              <a:spcBef>
                <a:spcPts val="1000"/>
              </a:spcBef>
              <a:buClr>
                <a:srgbClr val="B71E42"/>
              </a:buClr>
              <a:buSzPct val="100000"/>
              <a:buFont typeface="Arial"/>
              <a:buChar char="•"/>
            </a:pPr>
            <a:r>
              <a:rPr sz="2000" spc="-1" dirty="0">
                <a:latin typeface="Gill Sans MT"/>
                <a:ea typeface="Gill Sans MT"/>
                <a:cs typeface="Gill Sans MT"/>
                <a:sym typeface="Gill Sans MT"/>
              </a:rPr>
              <a:t>Madison Hubbard – Developer, QA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Shape 129"/>
          <p:cNvSpPr/>
          <p:nvPr/>
        </p:nvSpPr>
        <p:spPr>
          <a:xfrm>
            <a:off x="1451520" y="1282680"/>
            <a:ext cx="9603000" cy="561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3200" cap="all" spc="-1">
                <a:latin typeface="Gill Sans MT"/>
                <a:ea typeface="Gill Sans MT"/>
                <a:cs typeface="Gill Sans MT"/>
                <a:sym typeface="Gill Sans MT"/>
              </a:defRPr>
            </a:lvl1pPr>
          </a:lstStyle>
          <a:p>
            <a:pPr lvl="0">
              <a:defRPr sz="1800" cap="none" spc="0"/>
            </a:pPr>
            <a:r>
              <a:rPr sz="3200" cap="all" spc="-1"/>
              <a:t>Purpose</a:t>
            </a:r>
          </a:p>
        </p:txBody>
      </p:sp>
      <p:sp>
        <p:nvSpPr>
          <p:cNvPr id="130" name="Shape 130"/>
          <p:cNvSpPr/>
          <p:nvPr/>
        </p:nvSpPr>
        <p:spPr>
          <a:xfrm>
            <a:off x="1451520" y="2015639"/>
            <a:ext cx="9603000" cy="34502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marL="203240" lvl="0" indent="-202880">
              <a:lnSpc>
                <a:spcPct val="120000"/>
              </a:lnSpc>
              <a:spcBef>
                <a:spcPts val="1000"/>
              </a:spcBef>
              <a:buClr>
                <a:srgbClr val="B71E42"/>
              </a:buClr>
              <a:buSzPct val="100000"/>
              <a:buFont typeface="Arial"/>
              <a:buChar char="•"/>
            </a:pPr>
            <a:r>
              <a:rPr sz="1600" spc="-100" dirty="0">
                <a:latin typeface="Gill Sans MT"/>
                <a:ea typeface="Gill Sans MT"/>
                <a:cs typeface="Gill Sans MT"/>
                <a:sym typeface="Gill Sans MT"/>
              </a:rPr>
              <a:t>The purpose of this web applications is to allow users to bank and use the services provided by Commerce Bank need a web application to manage their accounts, transactions and notifications.</a:t>
            </a:r>
          </a:p>
          <a:p>
            <a:pPr marL="203240" lvl="0" indent="-202880">
              <a:lnSpc>
                <a:spcPct val="120000"/>
              </a:lnSpc>
              <a:spcBef>
                <a:spcPts val="1000"/>
              </a:spcBef>
              <a:buClr>
                <a:srgbClr val="B71E42"/>
              </a:buClr>
              <a:buSzPct val="100000"/>
              <a:buFont typeface="Arial"/>
              <a:buChar char="•"/>
            </a:pPr>
            <a:r>
              <a:rPr sz="1600" spc="-100" dirty="0">
                <a:latin typeface="Gill Sans MT"/>
                <a:ea typeface="Gill Sans MT"/>
                <a:cs typeface="Gill Sans MT"/>
                <a:sym typeface="Gill Sans MT"/>
              </a:rPr>
              <a:t> This website will need to use all transactions for a user across several accounts the user has with the bank. </a:t>
            </a:r>
          </a:p>
          <a:p>
            <a:pPr marL="203240" lvl="0" indent="-202880">
              <a:lnSpc>
                <a:spcPct val="120000"/>
              </a:lnSpc>
              <a:spcBef>
                <a:spcPts val="1000"/>
              </a:spcBef>
              <a:buClr>
                <a:srgbClr val="B71E42"/>
              </a:buClr>
              <a:buSzPct val="100000"/>
              <a:buFont typeface="Arial"/>
              <a:buChar char="•"/>
            </a:pPr>
            <a:r>
              <a:rPr sz="1600" spc="-100" dirty="0">
                <a:latin typeface="Gill Sans MT"/>
                <a:ea typeface="Gill Sans MT"/>
                <a:cs typeface="Gill Sans MT"/>
                <a:sym typeface="Gill Sans MT"/>
              </a:rPr>
              <a:t>The user will also need to be able to customize and have a default set of notifications for transactions, time, dates, balances, etc.</a:t>
            </a:r>
          </a:p>
          <a:p>
            <a:pPr marL="203240" lvl="0" indent="-202880">
              <a:lnSpc>
                <a:spcPct val="120000"/>
              </a:lnSpc>
              <a:spcBef>
                <a:spcPts val="1000"/>
              </a:spcBef>
              <a:buClr>
                <a:srgbClr val="B71E42"/>
              </a:buClr>
              <a:buSzPct val="100000"/>
              <a:buFont typeface="Arial"/>
              <a:buChar char="•"/>
            </a:pPr>
            <a:r>
              <a:rPr sz="1600" spc="-100" dirty="0">
                <a:latin typeface="Gill Sans MT"/>
                <a:ea typeface="Gill Sans MT"/>
                <a:cs typeface="Gill Sans MT"/>
                <a:sym typeface="Gill Sans MT"/>
              </a:rPr>
              <a:t>The scope of this project is not limited to but consists of ensuring users will be able to login or register, then be redirected to their dashboard that allows them to see notifications and a snapshot of their accounts, export data and manage notifications.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xfrm>
            <a:off x="1451520" y="804599"/>
            <a:ext cx="9603000" cy="1049042"/>
          </a:xfrm>
          <a:prstGeom prst="rect">
            <a:avLst/>
          </a:prstGeom>
          <a:extLst>
            <a:ext uri="{C572A759-6A51-4108-AA02-DFA0A04FC94B}">
              <ma14:wrappingTextBoxFlag xmlns:ma14="http://schemas.microsoft.com/office/mac/drawingml/2011/main" xmlns="" val="1"/>
            </a:ext>
          </a:extLst>
        </p:spPr>
        <p:txBody>
          <a:bodyPr>
            <a:normAutofit fontScale="90000"/>
          </a:bodyPr>
          <a:lstStyle/>
          <a:p>
            <a:pPr lvl="0" defTabSz="896111">
              <a:defRPr sz="1800"/>
            </a:pPr>
            <a:r>
              <a:rPr sz="4312" dirty="0"/>
              <a:t>Delivered by March 2, 2020 - </a:t>
            </a:r>
            <a:r>
              <a:rPr lang="en-US" sz="4312" dirty="0"/>
              <a:t>I</a:t>
            </a:r>
            <a:r>
              <a:rPr sz="4312" dirty="0"/>
              <a:t>teration 1 </a:t>
            </a:r>
          </a:p>
        </p:txBody>
      </p:sp>
      <p:sp>
        <p:nvSpPr>
          <p:cNvPr id="136" name="Shape 136"/>
          <p:cNvSpPr>
            <a:spLocks noGrp="1"/>
          </p:cNvSpPr>
          <p:nvPr>
            <p:ph type="body" idx="1"/>
          </p:nvPr>
        </p:nvSpPr>
        <p:spPr>
          <a:xfrm>
            <a:off x="1359155" y="2080491"/>
            <a:ext cx="9603000" cy="2124530"/>
          </a:xfrm>
          <a:prstGeom prst="rect">
            <a:avLst/>
          </a:prstGeom>
          <a:extLst>
            <a:ext uri="{C572A759-6A51-4108-AA02-DFA0A04FC94B}">
              <ma14:wrappingTextBoxFlag xmlns:ma14="http://schemas.microsoft.com/office/mac/drawingml/2011/main" xmlns="" val="1"/>
            </a:ext>
          </a:extLst>
        </p:spPr>
        <p:txBody>
          <a:bodyPr>
            <a:normAutofit/>
          </a:bodyPr>
          <a:lstStyle/>
          <a:p>
            <a:pPr marL="234396" indent="-234396" defTabSz="795527">
              <a:spcBef>
                <a:spcPts val="800"/>
              </a:spcBef>
              <a:defRPr sz="1800"/>
            </a:pPr>
            <a:r>
              <a:rPr lang="en-US" sz="2100" dirty="0"/>
              <a:t>Set up the environment for the project </a:t>
            </a:r>
          </a:p>
          <a:p>
            <a:pPr marL="234396" lvl="0" indent="-234396" defTabSz="795527">
              <a:spcBef>
                <a:spcPts val="800"/>
              </a:spcBef>
              <a:defRPr sz="1800"/>
            </a:pPr>
            <a:r>
              <a:rPr lang="en-US" sz="2100" dirty="0"/>
              <a:t>C</a:t>
            </a:r>
            <a:r>
              <a:rPr sz="2100" dirty="0"/>
              <a:t>reation of the login and the registration forms and pages </a:t>
            </a:r>
          </a:p>
          <a:p>
            <a:pPr marL="234396" lvl="0" indent="-234396" defTabSz="795527">
              <a:spcBef>
                <a:spcPts val="800"/>
              </a:spcBef>
              <a:defRPr sz="1800"/>
            </a:pPr>
            <a:r>
              <a:rPr sz="2100" dirty="0"/>
              <a:t>Creation of the user models, API’s, routes, and controllers </a:t>
            </a:r>
          </a:p>
          <a:p>
            <a:pPr marL="234396" lvl="0" indent="-234396" defTabSz="795527">
              <a:spcBef>
                <a:spcPts val="800"/>
              </a:spcBef>
              <a:defRPr sz="1800"/>
            </a:pPr>
            <a:r>
              <a:rPr sz="2100" dirty="0"/>
              <a:t>Styling of navigatio</a:t>
            </a:r>
            <a:r>
              <a:rPr lang="en-US" sz="2100" dirty="0"/>
              <a:t>n, login and registration pages</a:t>
            </a:r>
            <a:endParaRPr sz="21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1572472" y="471980"/>
            <a:ext cx="9603000" cy="1049041"/>
          </a:xfrm>
          <a:prstGeom prst="rect">
            <a:avLst/>
          </a:prstGeom>
          <a:extLst>
            <a:ext uri="{C572A759-6A51-4108-AA02-DFA0A04FC94B}">
              <ma14:wrappingTextBoxFlag xmlns:ma14="http://schemas.microsoft.com/office/mac/drawingml/2011/main" xmlns="" val="1"/>
            </a:ext>
          </a:extLst>
        </p:spPr>
        <p:txBody>
          <a:bodyPr>
            <a:normAutofit fontScale="90000"/>
          </a:bodyPr>
          <a:lstStyle/>
          <a:p>
            <a:pPr lvl="0" defTabSz="868680">
              <a:defRPr sz="1800"/>
            </a:pPr>
            <a:r>
              <a:rPr sz="4180" dirty="0"/>
              <a:t>Delivered by March 16, 2020 - </a:t>
            </a:r>
            <a:r>
              <a:rPr lang="en-US" sz="4180" dirty="0"/>
              <a:t>I</a:t>
            </a:r>
            <a:r>
              <a:rPr sz="4180" dirty="0"/>
              <a:t>teration 2</a:t>
            </a:r>
          </a:p>
        </p:txBody>
      </p:sp>
      <p:sp>
        <p:nvSpPr>
          <p:cNvPr id="139" name="Shape 139"/>
          <p:cNvSpPr>
            <a:spLocks noGrp="1"/>
          </p:cNvSpPr>
          <p:nvPr>
            <p:ph type="body" idx="1"/>
          </p:nvPr>
        </p:nvSpPr>
        <p:spPr>
          <a:xfrm>
            <a:off x="1572472" y="2116395"/>
            <a:ext cx="9603000" cy="3031432"/>
          </a:xfrm>
          <a:prstGeom prst="rect">
            <a:avLst/>
          </a:prstGeom>
          <a:extLst>
            <a:ext uri="{C572A759-6A51-4108-AA02-DFA0A04FC94B}">
              <ma14:wrappingTextBoxFlag xmlns:ma14="http://schemas.microsoft.com/office/mac/drawingml/2011/main" xmlns="" val="1"/>
            </a:ext>
          </a:extLst>
        </p:spPr>
        <p:txBody>
          <a:bodyPr>
            <a:normAutofit/>
          </a:bodyPr>
          <a:lstStyle/>
          <a:p>
            <a:pPr marL="172429" lvl="0" indent="-172429" defTabSz="804672">
              <a:spcBef>
                <a:spcPts val="800"/>
              </a:spcBef>
              <a:defRPr sz="1800"/>
            </a:pPr>
            <a:r>
              <a:rPr lang="en-US" sz="2112" dirty="0"/>
              <a:t>Adjusted</a:t>
            </a:r>
            <a:r>
              <a:rPr sz="2112" dirty="0"/>
              <a:t> the account and user models</a:t>
            </a:r>
            <a:r>
              <a:rPr lang="en-US" sz="2112" dirty="0"/>
              <a:t>/controllers</a:t>
            </a:r>
            <a:r>
              <a:rPr sz="2112" dirty="0"/>
              <a:t> </a:t>
            </a:r>
            <a:r>
              <a:rPr lang="en-US" sz="2112" dirty="0"/>
              <a:t>(back-end)</a:t>
            </a:r>
            <a:endParaRPr sz="2112" dirty="0"/>
          </a:p>
          <a:p>
            <a:pPr marL="172429" lvl="0" indent="-172429" defTabSz="804672">
              <a:spcBef>
                <a:spcPts val="800"/>
              </a:spcBef>
              <a:defRPr sz="1800"/>
            </a:pPr>
            <a:r>
              <a:rPr sz="2112" dirty="0"/>
              <a:t>Creat</a:t>
            </a:r>
            <a:r>
              <a:rPr lang="en-US" sz="2112" dirty="0"/>
              <a:t>ed</a:t>
            </a:r>
            <a:r>
              <a:rPr sz="2112" dirty="0"/>
              <a:t> the dashboard</a:t>
            </a:r>
          </a:p>
          <a:p>
            <a:pPr marL="172429" lvl="0" indent="-172429" defTabSz="804672">
              <a:spcBef>
                <a:spcPts val="800"/>
              </a:spcBef>
              <a:defRPr sz="1800"/>
            </a:pPr>
            <a:r>
              <a:rPr sz="2112" dirty="0"/>
              <a:t>Display</a:t>
            </a:r>
            <a:r>
              <a:rPr lang="en-US" sz="2112" dirty="0"/>
              <a:t> </a:t>
            </a:r>
            <a:r>
              <a:rPr sz="2112" dirty="0"/>
              <a:t>account balances on dashboard</a:t>
            </a:r>
          </a:p>
          <a:p>
            <a:pPr marL="172429" lvl="0" indent="-172429" defTabSz="804672">
              <a:spcBef>
                <a:spcPts val="800"/>
              </a:spcBef>
              <a:defRPr sz="1800"/>
            </a:pPr>
            <a:r>
              <a:rPr sz="2112" dirty="0"/>
              <a:t>Added routes </a:t>
            </a:r>
            <a:r>
              <a:rPr lang="en-US" sz="2112" dirty="0"/>
              <a:t>for </a:t>
            </a:r>
            <a:r>
              <a:rPr sz="2112" dirty="0"/>
              <a:t>account detail pages </a:t>
            </a:r>
          </a:p>
          <a:p>
            <a:pPr marL="172429" lvl="0" indent="-172429" defTabSz="804672">
              <a:spcBef>
                <a:spcPts val="800"/>
              </a:spcBef>
              <a:defRPr sz="1800"/>
            </a:pPr>
            <a:r>
              <a:rPr sz="2112" dirty="0"/>
              <a:t>Creat</a:t>
            </a:r>
            <a:r>
              <a:rPr lang="en-US" sz="2112" dirty="0"/>
              <a:t>ed</a:t>
            </a:r>
            <a:r>
              <a:rPr sz="2112" dirty="0"/>
              <a:t> of the money market detail page </a:t>
            </a:r>
          </a:p>
          <a:p>
            <a:pPr marL="172429" lvl="0" indent="-172429" defTabSz="804672">
              <a:spcBef>
                <a:spcPts val="800"/>
              </a:spcBef>
              <a:defRPr sz="1800"/>
            </a:pPr>
            <a:r>
              <a:rPr sz="2112" dirty="0"/>
              <a:t>Creat</a:t>
            </a:r>
            <a:r>
              <a:rPr lang="en-US" sz="2112" dirty="0"/>
              <a:t>ed</a:t>
            </a:r>
            <a:r>
              <a:rPr sz="2112" dirty="0"/>
              <a:t> of the drawer for the navigation menu page </a:t>
            </a:r>
          </a:p>
          <a:p>
            <a:pPr marL="172429" lvl="0" indent="-172429" defTabSz="804672">
              <a:spcBef>
                <a:spcPts val="800"/>
              </a:spcBef>
              <a:defRPr sz="1800"/>
            </a:pPr>
            <a:r>
              <a:rPr sz="2112" dirty="0"/>
              <a:t>Documentation (iteration specific documentation, API documentation) </a:t>
            </a:r>
          </a:p>
          <a:p>
            <a:pPr marL="172429" lvl="0" indent="-172429" defTabSz="804672">
              <a:spcBef>
                <a:spcPts val="800"/>
              </a:spcBef>
              <a:defRPr sz="1800"/>
            </a:pPr>
            <a:r>
              <a:rPr sz="2112" dirty="0"/>
              <a:t>Creat</a:t>
            </a:r>
            <a:r>
              <a:rPr lang="en-US" sz="2112" dirty="0"/>
              <a:t>ed a </a:t>
            </a:r>
            <a:r>
              <a:rPr sz="2112" dirty="0"/>
              <a:t>technical prototype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xfrm>
            <a:off x="1451520" y="804599"/>
            <a:ext cx="9603000" cy="1049042"/>
          </a:xfrm>
          <a:prstGeom prst="rect">
            <a:avLst/>
          </a:prstGeom>
          <a:extLst>
            <a:ext uri="{C572A759-6A51-4108-AA02-DFA0A04FC94B}">
              <ma14:wrappingTextBoxFlag xmlns:ma14="http://schemas.microsoft.com/office/mac/drawingml/2011/main" xmlns="" val="1"/>
            </a:ext>
          </a:extLst>
        </p:spPr>
        <p:txBody>
          <a:bodyPr>
            <a:normAutofit/>
          </a:bodyPr>
          <a:lstStyle/>
          <a:p>
            <a:pPr lvl="0">
              <a:defRPr sz="1800"/>
            </a:pPr>
            <a:r>
              <a:rPr sz="4400" dirty="0"/>
              <a:t>Delivered by April 4, 2020 - </a:t>
            </a:r>
            <a:r>
              <a:rPr lang="en-US" sz="4400" dirty="0"/>
              <a:t>I</a:t>
            </a:r>
            <a:r>
              <a:rPr sz="4400" dirty="0"/>
              <a:t>teration 3</a:t>
            </a:r>
          </a:p>
        </p:txBody>
      </p:sp>
      <p:sp>
        <p:nvSpPr>
          <p:cNvPr id="142" name="Shape 142"/>
          <p:cNvSpPr>
            <a:spLocks noGrp="1"/>
          </p:cNvSpPr>
          <p:nvPr>
            <p:ph type="body" idx="1"/>
          </p:nvPr>
        </p:nvSpPr>
        <p:spPr>
          <a:xfrm>
            <a:off x="1451520" y="2078181"/>
            <a:ext cx="9603000" cy="2383520"/>
          </a:xfrm>
          <a:prstGeom prst="rect">
            <a:avLst/>
          </a:prstGeom>
          <a:extLst>
            <a:ext uri="{C572A759-6A51-4108-AA02-DFA0A04FC94B}">
              <ma14:wrappingTextBoxFlag xmlns:ma14="http://schemas.microsoft.com/office/mac/drawingml/2011/main" xmlns="" val="1"/>
            </a:ext>
          </a:extLst>
        </p:spPr>
        <p:txBody>
          <a:bodyPr>
            <a:normAutofit/>
          </a:bodyPr>
          <a:lstStyle/>
          <a:p>
            <a:pPr marL="293914" lvl="0" indent="-293914">
              <a:defRPr sz="1800"/>
            </a:pPr>
            <a:r>
              <a:rPr sz="2100" dirty="0"/>
              <a:t>Creation of the savings detail page </a:t>
            </a:r>
          </a:p>
          <a:p>
            <a:pPr marL="293914" lvl="0" indent="-293914">
              <a:defRPr sz="1800"/>
            </a:pPr>
            <a:r>
              <a:rPr sz="2100" dirty="0"/>
              <a:t>Added to the money market detail page </a:t>
            </a:r>
          </a:p>
          <a:p>
            <a:pPr marL="293914" lvl="0" indent="-293914">
              <a:defRPr sz="1800"/>
            </a:pPr>
            <a:r>
              <a:rPr sz="2100" dirty="0"/>
              <a:t>Added the transaction amount got each account </a:t>
            </a:r>
          </a:p>
          <a:p>
            <a:pPr marL="293914" lvl="0" indent="-293914">
              <a:defRPr sz="1800"/>
            </a:pPr>
            <a:r>
              <a:rPr sz="2100" dirty="0"/>
              <a:t>Exported the account data into a spreadsheet </a:t>
            </a:r>
          </a:p>
          <a:p>
            <a:pPr marL="293914" lvl="0" indent="-293914">
              <a:defRPr sz="1800"/>
            </a:pPr>
            <a:r>
              <a:rPr sz="2100" dirty="0"/>
              <a:t>Added to the navigation slide menu page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xfrm>
            <a:off x="1735448" y="643998"/>
            <a:ext cx="9494671" cy="1037206"/>
          </a:xfrm>
          <a:prstGeom prst="rect">
            <a:avLst/>
          </a:prstGeom>
          <a:extLst>
            <a:ext uri="{C572A759-6A51-4108-AA02-DFA0A04FC94B}">
              <ma14:wrappingTextBoxFlag xmlns:ma14="http://schemas.microsoft.com/office/mac/drawingml/2011/main" xmlns="" val="1"/>
            </a:ext>
          </a:extLst>
        </p:spPr>
        <p:txBody>
          <a:bodyPr>
            <a:normAutofit fontScale="90000"/>
          </a:bodyPr>
          <a:lstStyle/>
          <a:p>
            <a:pPr lvl="0" defTabSz="896111">
              <a:defRPr sz="1800"/>
            </a:pPr>
            <a:r>
              <a:rPr sz="4312" dirty="0"/>
              <a:t>Delivered by April 20, 2020 - </a:t>
            </a:r>
            <a:r>
              <a:rPr lang="en-US" sz="4312" dirty="0"/>
              <a:t>I</a:t>
            </a:r>
            <a:r>
              <a:rPr sz="4312" dirty="0"/>
              <a:t>teration 4</a:t>
            </a:r>
          </a:p>
        </p:txBody>
      </p:sp>
      <p:sp>
        <p:nvSpPr>
          <p:cNvPr id="145" name="Shape 145"/>
          <p:cNvSpPr>
            <a:spLocks noGrp="1"/>
          </p:cNvSpPr>
          <p:nvPr>
            <p:ph type="body" idx="1"/>
          </p:nvPr>
        </p:nvSpPr>
        <p:spPr>
          <a:xfrm>
            <a:off x="1402830" y="2108561"/>
            <a:ext cx="9603000" cy="4105442"/>
          </a:xfrm>
          <a:prstGeom prst="rect">
            <a:avLst/>
          </a:prstGeom>
          <a:extLst>
            <a:ext uri="{C572A759-6A51-4108-AA02-DFA0A04FC94B}">
              <ma14:wrappingTextBoxFlag xmlns:ma14="http://schemas.microsoft.com/office/mac/drawingml/2011/main" xmlns="" val="1"/>
            </a:ext>
          </a:extLst>
        </p:spPr>
        <p:txBody>
          <a:bodyPr>
            <a:normAutofit/>
          </a:bodyPr>
          <a:lstStyle/>
          <a:p>
            <a:pPr marL="138792" lvl="0" indent="-138792" defTabSz="777240">
              <a:spcBef>
                <a:spcPts val="800"/>
              </a:spcBef>
              <a:defRPr sz="1800"/>
            </a:pPr>
            <a:r>
              <a:rPr lang="en-US" sz="1700" dirty="0"/>
              <a:t>Created</a:t>
            </a:r>
            <a:r>
              <a:rPr sz="1700" dirty="0"/>
              <a:t> the checking account detail page </a:t>
            </a:r>
          </a:p>
          <a:p>
            <a:pPr marL="138792" lvl="0" indent="-138792" defTabSz="777240">
              <a:spcBef>
                <a:spcPts val="800"/>
              </a:spcBef>
              <a:defRPr sz="1800"/>
            </a:pPr>
            <a:r>
              <a:rPr sz="1700" dirty="0"/>
              <a:t>Added a way to add a new transaction to the checking acct page </a:t>
            </a:r>
          </a:p>
          <a:p>
            <a:pPr marL="138792" lvl="0" indent="-138792" defTabSz="777240">
              <a:spcBef>
                <a:spcPts val="800"/>
              </a:spcBef>
              <a:defRPr sz="1800"/>
            </a:pPr>
            <a:r>
              <a:rPr lang="en-US" sz="1700" dirty="0"/>
              <a:t>Created</a:t>
            </a:r>
            <a:r>
              <a:rPr sz="1700" dirty="0"/>
              <a:t> display notifications on the dashboard page </a:t>
            </a:r>
          </a:p>
          <a:p>
            <a:pPr marL="138792" lvl="0" indent="-138792" defTabSz="777240">
              <a:spcBef>
                <a:spcPts val="800"/>
              </a:spcBef>
              <a:defRPr sz="1800"/>
            </a:pPr>
            <a:r>
              <a:rPr lang="en-US" sz="1700" dirty="0"/>
              <a:t>Created </a:t>
            </a:r>
            <a:r>
              <a:rPr sz="1700" dirty="0"/>
              <a:t>the notification page, notification rules, notification component </a:t>
            </a:r>
          </a:p>
          <a:p>
            <a:pPr marL="138792" lvl="0" indent="-138792" defTabSz="777240">
              <a:spcBef>
                <a:spcPts val="800"/>
              </a:spcBef>
              <a:defRPr sz="1800"/>
            </a:pPr>
            <a:r>
              <a:rPr lang="en-US" sz="1700" dirty="0"/>
              <a:t>Created </a:t>
            </a:r>
            <a:r>
              <a:rPr sz="1700" dirty="0"/>
              <a:t>the back</a:t>
            </a:r>
            <a:r>
              <a:rPr lang="en-US" sz="1700" dirty="0"/>
              <a:t>-</a:t>
            </a:r>
            <a:r>
              <a:rPr sz="1700" dirty="0"/>
              <a:t>end for the notifications page </a:t>
            </a:r>
          </a:p>
          <a:p>
            <a:pPr marL="138792" lvl="0" indent="-138792" defTabSz="777240">
              <a:spcBef>
                <a:spcPts val="800"/>
              </a:spcBef>
              <a:defRPr sz="1800"/>
            </a:pPr>
            <a:r>
              <a:rPr lang="en-US" sz="1700" dirty="0"/>
              <a:t>Created the </a:t>
            </a:r>
            <a:r>
              <a:rPr sz="1700" dirty="0"/>
              <a:t>dashboard notification icon and route to the page </a:t>
            </a:r>
          </a:p>
          <a:p>
            <a:pPr marL="138792" lvl="0" indent="-138792" defTabSz="777240">
              <a:spcBef>
                <a:spcPts val="800"/>
              </a:spcBef>
              <a:defRPr sz="1800"/>
            </a:pPr>
            <a:r>
              <a:rPr lang="en-US" sz="1700" dirty="0"/>
              <a:t>Created </a:t>
            </a:r>
            <a:r>
              <a:rPr sz="1700" dirty="0"/>
              <a:t>the user guides and system guides</a:t>
            </a:r>
          </a:p>
          <a:p>
            <a:pPr marL="138792" lvl="0" indent="-138792" defTabSz="777240">
              <a:spcBef>
                <a:spcPts val="800"/>
              </a:spcBef>
              <a:defRPr sz="1800"/>
            </a:pPr>
            <a:r>
              <a:rPr sz="1700" dirty="0"/>
              <a:t>Fixed the bug in the side navigation page </a:t>
            </a:r>
          </a:p>
          <a:p>
            <a:pPr marL="138792" lvl="0" indent="-138792" defTabSz="777240">
              <a:spcBef>
                <a:spcPts val="800"/>
              </a:spcBef>
              <a:defRPr sz="1800"/>
            </a:pPr>
            <a:r>
              <a:rPr sz="1700" dirty="0"/>
              <a:t>Added the account detail page to the side navigation page </a:t>
            </a:r>
          </a:p>
          <a:p>
            <a:pPr marL="138792" lvl="0" indent="-138792" defTabSz="777240">
              <a:spcBef>
                <a:spcPts val="800"/>
              </a:spcBef>
              <a:defRPr sz="1800"/>
            </a:pPr>
            <a:r>
              <a:rPr sz="1700" dirty="0"/>
              <a:t>Added the transaction amount to the money market account and the savings account page </a:t>
            </a:r>
          </a:p>
          <a:p>
            <a:pPr marL="194310" lvl="0" indent="-194310" defTabSz="777240">
              <a:spcBef>
                <a:spcPts val="800"/>
              </a:spcBef>
              <a:defRPr sz="1800"/>
            </a:pPr>
            <a:endParaRPr sz="1700"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1451520" y="804599"/>
            <a:ext cx="9603000" cy="1049042"/>
          </a:xfrm>
          <a:prstGeom prst="rect">
            <a:avLst/>
          </a:prstGeom>
          <a:extLst>
            <a:ext uri="{C572A759-6A51-4108-AA02-DFA0A04FC94B}">
              <ma14:wrappingTextBoxFlag xmlns:ma14="http://schemas.microsoft.com/office/mac/drawingml/2011/main" xmlns="" val="1"/>
            </a:ext>
          </a:extLst>
        </p:spPr>
        <p:txBody>
          <a:bodyPr>
            <a:normAutofit/>
          </a:bodyPr>
          <a:lstStyle/>
          <a:p>
            <a:pPr lvl="0">
              <a:defRPr sz="1800"/>
            </a:pPr>
            <a:r>
              <a:rPr sz="4400" dirty="0"/>
              <a:t>Delivered by May 4, 2020 - </a:t>
            </a:r>
            <a:r>
              <a:rPr lang="en-US" sz="4400" dirty="0"/>
              <a:t>I</a:t>
            </a:r>
            <a:r>
              <a:rPr sz="4400" dirty="0"/>
              <a:t>teration 5</a:t>
            </a:r>
          </a:p>
        </p:txBody>
      </p:sp>
      <p:sp>
        <p:nvSpPr>
          <p:cNvPr id="148" name="Shape 148"/>
          <p:cNvSpPr>
            <a:spLocks noGrp="1"/>
          </p:cNvSpPr>
          <p:nvPr>
            <p:ph type="body" idx="1"/>
          </p:nvPr>
        </p:nvSpPr>
        <p:spPr>
          <a:xfrm>
            <a:off x="1451520" y="2392218"/>
            <a:ext cx="9603000" cy="3177309"/>
          </a:xfrm>
          <a:prstGeom prst="rect">
            <a:avLst/>
          </a:prstGeom>
        </p:spPr>
        <p:txBody>
          <a:bodyPr>
            <a:noAutofit/>
          </a:bodyPr>
          <a:lstStyle/>
          <a:p>
            <a:pPr lvl="0"/>
            <a:r>
              <a:rPr lang="en-US" sz="2100" dirty="0"/>
              <a:t>Enhancement to User Session</a:t>
            </a:r>
          </a:p>
          <a:p>
            <a:pPr lvl="0"/>
            <a:r>
              <a:rPr lang="en-US" sz="2100" dirty="0"/>
              <a:t>Fixed a bug in Notifications</a:t>
            </a:r>
          </a:p>
          <a:p>
            <a:pPr lvl="0"/>
            <a:r>
              <a:rPr lang="en-US" sz="2100" dirty="0"/>
              <a:t>Added a Date Time Converter Utility</a:t>
            </a:r>
          </a:p>
          <a:p>
            <a:pPr lvl="0"/>
            <a:r>
              <a:rPr lang="en-US" sz="2100" dirty="0"/>
              <a:t>Made required changes from  Commerce Feedback</a:t>
            </a:r>
          </a:p>
          <a:p>
            <a:pPr lvl="0"/>
            <a:r>
              <a:rPr lang="en-US" sz="2100" dirty="0"/>
              <a:t>Changed account detail page grids to have credit and debit columns</a:t>
            </a:r>
          </a:p>
          <a:p>
            <a:pPr lvl="0"/>
            <a:r>
              <a:rPr lang="en-US" sz="2100" dirty="0"/>
              <a:t>Created User Profile Page</a:t>
            </a:r>
          </a:p>
          <a:p>
            <a:pPr lvl="0"/>
            <a:r>
              <a:rPr lang="en-US" sz="2100" dirty="0"/>
              <a:t>Added input adornment to amount fields</a:t>
            </a:r>
          </a:p>
          <a:p>
            <a:pPr lvl="0"/>
            <a:r>
              <a:rPr lang="en-US" sz="2100" dirty="0"/>
              <a:t>Added conditional notifications to dashboard</a:t>
            </a:r>
          </a:p>
          <a:p>
            <a:pPr lvl="0"/>
            <a:r>
              <a:rPr lang="en-US" sz="2100" dirty="0"/>
              <a:t>Created logic for add, create, delete notifications</a:t>
            </a:r>
          </a:p>
          <a:p>
            <a:pPr lvl="0"/>
            <a:r>
              <a:rPr lang="en-US" sz="2100" dirty="0"/>
              <a:t>Added Number Formatter Utility</a:t>
            </a:r>
            <a:endParaRPr sz="21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p:nvPr/>
        </p:nvSpPr>
        <p:spPr>
          <a:xfrm>
            <a:off x="1451520" y="1222200"/>
            <a:ext cx="9603000" cy="561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nSpc>
                <a:spcPct val="90000"/>
              </a:lnSpc>
              <a:defRPr sz="3200" cap="all" spc="-1">
                <a:latin typeface="Gill Sans MT"/>
                <a:ea typeface="Gill Sans MT"/>
                <a:cs typeface="Gill Sans MT"/>
                <a:sym typeface="Gill Sans MT"/>
              </a:defRPr>
            </a:lvl1pPr>
          </a:lstStyle>
          <a:p>
            <a:pPr lvl="0">
              <a:defRPr sz="1800" cap="none" spc="0"/>
            </a:pPr>
            <a:r>
              <a:rPr sz="3200" cap="all" spc="-1"/>
              <a:t>Architecture</a:t>
            </a:r>
          </a:p>
        </p:txBody>
      </p:sp>
      <p:pic>
        <p:nvPicPr>
          <p:cNvPr id="160" name="image2.png"/>
          <p:cNvPicPr/>
          <p:nvPr/>
        </p:nvPicPr>
        <p:blipFill>
          <a:blip r:embed="rId2">
            <a:extLst/>
          </a:blip>
          <a:stretch>
            <a:fillRect/>
          </a:stretch>
        </p:blipFill>
        <p:spPr>
          <a:xfrm>
            <a:off x="3614759" y="2015639"/>
            <a:ext cx="4038122" cy="34668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1E4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71E42"/>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71E42"/>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71E42"/>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TotalTime>
  <Words>495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Helvetica</vt:lpstr>
      <vt:lpstr>Helvetica Neue</vt:lpstr>
      <vt:lpstr>Default</vt:lpstr>
      <vt:lpstr>PowerPoint Presentation</vt:lpstr>
      <vt:lpstr>PowerPoint Presentation</vt:lpstr>
      <vt:lpstr>PowerPoint Presentation</vt:lpstr>
      <vt:lpstr>Delivered by March 2, 2020 - Iteration 1 </vt:lpstr>
      <vt:lpstr>Delivered by March 16, 2020 - Iteration 2</vt:lpstr>
      <vt:lpstr>Delivered by April 4, 2020 - Iteration 3</vt:lpstr>
      <vt:lpstr>Delivered by April 20, 2020 - Iteration 4</vt:lpstr>
      <vt:lpstr>Delivered by May 4, 2020 - Iteration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Lara, Harrison</cp:lastModifiedBy>
  <cp:revision>45</cp:revision>
  <dcterms:modified xsi:type="dcterms:W3CDTF">2020-05-04T16:56:30Z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Harrison.Lara@emc.com</vt:lpwstr>
  </property>
  <property fmtid="{D5CDD505-2E9C-101B-9397-08002B2CF9AE}" pid="5" name="MSIP_Label_17cb76b2-10b8-4fe1-93d4-2202842406cd_SetDate">
    <vt:lpwstr>2020-05-04T16:37:31.7648384Z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f72c6c38-f7c0-4f94-b642-72e7739bd65e</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