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21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BADAB-2409-49ED-8838-9026537AD31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F8A650-F7A8-4B32-BAC9-62E1DE9FC4E1}">
      <dgm:prSet/>
      <dgm:spPr/>
      <dgm:t>
        <a:bodyPr/>
        <a:lstStyle/>
        <a:p>
          <a:pPr>
            <a:defRPr cap="all"/>
          </a:pPr>
          <a:r>
            <a:rPr lang="en-US"/>
            <a:t>Login Page</a:t>
          </a:r>
        </a:p>
      </dgm:t>
    </dgm:pt>
    <dgm:pt modelId="{2C5E11A0-D024-464D-B999-8D4633723581}" type="parTrans" cxnId="{DB7BCF83-8C5F-4C4A-B755-4ECFC1716160}">
      <dgm:prSet/>
      <dgm:spPr/>
      <dgm:t>
        <a:bodyPr/>
        <a:lstStyle/>
        <a:p>
          <a:endParaRPr lang="en-US"/>
        </a:p>
      </dgm:t>
    </dgm:pt>
    <dgm:pt modelId="{F1642655-C0F5-4263-80B1-07162E592EEE}" type="sibTrans" cxnId="{DB7BCF83-8C5F-4C4A-B755-4ECFC1716160}">
      <dgm:prSet/>
      <dgm:spPr/>
      <dgm:t>
        <a:bodyPr/>
        <a:lstStyle/>
        <a:p>
          <a:endParaRPr lang="en-US"/>
        </a:p>
      </dgm:t>
    </dgm:pt>
    <dgm:pt modelId="{64CE1AC5-B7BA-4F4D-80B1-9BF730CC6310}">
      <dgm:prSet/>
      <dgm:spPr/>
      <dgm:t>
        <a:bodyPr/>
        <a:lstStyle/>
        <a:p>
          <a:pPr>
            <a:defRPr cap="all"/>
          </a:pPr>
          <a:r>
            <a:rPr lang="en-US"/>
            <a:t>Add Triggers</a:t>
          </a:r>
        </a:p>
      </dgm:t>
    </dgm:pt>
    <dgm:pt modelId="{A1AE889B-3F62-4605-9ACD-B70DAF58FE65}" type="parTrans" cxnId="{3258D909-04D6-4BFE-AB8E-3CB1DE57654C}">
      <dgm:prSet/>
      <dgm:spPr/>
      <dgm:t>
        <a:bodyPr/>
        <a:lstStyle/>
        <a:p>
          <a:endParaRPr lang="en-US"/>
        </a:p>
      </dgm:t>
    </dgm:pt>
    <dgm:pt modelId="{BE8361AA-7339-414E-B1E3-BD4AB7D09051}" type="sibTrans" cxnId="{3258D909-04D6-4BFE-AB8E-3CB1DE57654C}">
      <dgm:prSet/>
      <dgm:spPr/>
      <dgm:t>
        <a:bodyPr/>
        <a:lstStyle/>
        <a:p>
          <a:endParaRPr lang="en-US"/>
        </a:p>
      </dgm:t>
    </dgm:pt>
    <dgm:pt modelId="{B745AA7C-2F70-478C-AE71-64AB342059E5}">
      <dgm:prSet/>
      <dgm:spPr/>
      <dgm:t>
        <a:bodyPr/>
        <a:lstStyle/>
        <a:p>
          <a:pPr>
            <a:defRPr cap="all"/>
          </a:pPr>
          <a:r>
            <a:rPr lang="en-US"/>
            <a:t>Edit Triggers</a:t>
          </a:r>
        </a:p>
      </dgm:t>
    </dgm:pt>
    <dgm:pt modelId="{45BAB7B8-9586-4024-B68A-B8C59D1C973A}" type="parTrans" cxnId="{C481FE82-19FC-4E24-8E43-3DD2064E4801}">
      <dgm:prSet/>
      <dgm:spPr/>
      <dgm:t>
        <a:bodyPr/>
        <a:lstStyle/>
        <a:p>
          <a:endParaRPr lang="en-US"/>
        </a:p>
      </dgm:t>
    </dgm:pt>
    <dgm:pt modelId="{8759EF3C-AF5C-449B-B6E3-5E8CF35FEA50}" type="sibTrans" cxnId="{C481FE82-19FC-4E24-8E43-3DD2064E4801}">
      <dgm:prSet/>
      <dgm:spPr/>
      <dgm:t>
        <a:bodyPr/>
        <a:lstStyle/>
        <a:p>
          <a:endParaRPr lang="en-US"/>
        </a:p>
      </dgm:t>
    </dgm:pt>
    <dgm:pt modelId="{EA997D5D-12DF-4A8F-9E14-231227EA2C7C}">
      <dgm:prSet/>
      <dgm:spPr/>
      <dgm:t>
        <a:bodyPr/>
        <a:lstStyle/>
        <a:p>
          <a:pPr>
            <a:defRPr cap="all"/>
          </a:pPr>
          <a:r>
            <a:rPr lang="en-US"/>
            <a:t>View Transactions</a:t>
          </a:r>
        </a:p>
      </dgm:t>
    </dgm:pt>
    <dgm:pt modelId="{53E18038-DB91-4382-BE50-998827F99E69}" type="parTrans" cxnId="{58A6736E-BAA2-4E28-85B3-757C87368446}">
      <dgm:prSet/>
      <dgm:spPr/>
      <dgm:t>
        <a:bodyPr/>
        <a:lstStyle/>
        <a:p>
          <a:endParaRPr lang="en-US"/>
        </a:p>
      </dgm:t>
    </dgm:pt>
    <dgm:pt modelId="{F1531E9A-D6C1-4B84-8239-7A235635A328}" type="sibTrans" cxnId="{58A6736E-BAA2-4E28-85B3-757C87368446}">
      <dgm:prSet/>
      <dgm:spPr/>
      <dgm:t>
        <a:bodyPr/>
        <a:lstStyle/>
        <a:p>
          <a:endParaRPr lang="en-US"/>
        </a:p>
      </dgm:t>
    </dgm:pt>
    <dgm:pt modelId="{E8EC87A5-9228-4203-B6F4-287844E58D27}">
      <dgm:prSet/>
      <dgm:spPr/>
      <dgm:t>
        <a:bodyPr/>
        <a:lstStyle/>
        <a:p>
          <a:pPr>
            <a:defRPr cap="all"/>
          </a:pPr>
          <a:r>
            <a:rPr lang="en-US"/>
            <a:t>View Notifications</a:t>
          </a:r>
        </a:p>
      </dgm:t>
    </dgm:pt>
    <dgm:pt modelId="{5BA243A1-8B4D-4651-B280-D1B2BC479D29}" type="parTrans" cxnId="{BE57E400-6111-4089-A549-5EC8595E8754}">
      <dgm:prSet/>
      <dgm:spPr/>
      <dgm:t>
        <a:bodyPr/>
        <a:lstStyle/>
        <a:p>
          <a:endParaRPr lang="en-US"/>
        </a:p>
      </dgm:t>
    </dgm:pt>
    <dgm:pt modelId="{A8FAEDB1-EEF8-4269-AAA2-801CD8A9D755}" type="sibTrans" cxnId="{BE57E400-6111-4089-A549-5EC8595E8754}">
      <dgm:prSet/>
      <dgm:spPr/>
      <dgm:t>
        <a:bodyPr/>
        <a:lstStyle/>
        <a:p>
          <a:endParaRPr lang="en-US"/>
        </a:p>
      </dgm:t>
    </dgm:pt>
    <dgm:pt modelId="{BC64C5AF-F50E-4FF9-A23C-93E809369222}" type="pres">
      <dgm:prSet presAssocID="{637BADAB-2409-49ED-8838-9026537AD310}" presName="root" presStyleCnt="0">
        <dgm:presLayoutVars>
          <dgm:dir/>
          <dgm:resizeHandles val="exact"/>
        </dgm:presLayoutVars>
      </dgm:prSet>
      <dgm:spPr/>
    </dgm:pt>
    <dgm:pt modelId="{FACAB2EF-AE4D-4013-BDAF-E54F9F4A6CFA}" type="pres">
      <dgm:prSet presAssocID="{FCF8A650-F7A8-4B32-BAC9-62E1DE9FC4E1}" presName="compNode" presStyleCnt="0"/>
      <dgm:spPr/>
    </dgm:pt>
    <dgm:pt modelId="{53E6AE54-84F7-4806-B879-AC3E10F37CEF}" type="pres">
      <dgm:prSet presAssocID="{FCF8A650-F7A8-4B32-BAC9-62E1DE9FC4E1}" presName="iconBgRect" presStyleLbl="bgShp" presStyleIdx="0" presStyleCnt="5"/>
      <dgm:spPr>
        <a:solidFill>
          <a:srgbClr val="004821"/>
        </a:solidFill>
      </dgm:spPr>
    </dgm:pt>
    <dgm:pt modelId="{6CBED77A-3C98-481B-924D-B07CC72A56CB}" type="pres">
      <dgm:prSet presAssocID="{FCF8A650-F7A8-4B32-BAC9-62E1DE9FC4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905F272-A591-4B2C-97B7-6A88CBF677EB}" type="pres">
      <dgm:prSet presAssocID="{FCF8A650-F7A8-4B32-BAC9-62E1DE9FC4E1}" presName="spaceRect" presStyleCnt="0"/>
      <dgm:spPr/>
    </dgm:pt>
    <dgm:pt modelId="{64395E41-6032-4205-9792-82FF432C9931}" type="pres">
      <dgm:prSet presAssocID="{FCF8A650-F7A8-4B32-BAC9-62E1DE9FC4E1}" presName="textRect" presStyleLbl="revTx" presStyleIdx="0" presStyleCnt="5">
        <dgm:presLayoutVars>
          <dgm:chMax val="1"/>
          <dgm:chPref val="1"/>
        </dgm:presLayoutVars>
      </dgm:prSet>
      <dgm:spPr/>
    </dgm:pt>
    <dgm:pt modelId="{C6318A8D-61CC-496F-8A3A-098FB66AF5B9}" type="pres">
      <dgm:prSet presAssocID="{F1642655-C0F5-4263-80B1-07162E592EEE}" presName="sibTrans" presStyleCnt="0"/>
      <dgm:spPr/>
    </dgm:pt>
    <dgm:pt modelId="{FA125071-16A9-4333-9CB6-34AA200E5AAB}" type="pres">
      <dgm:prSet presAssocID="{64CE1AC5-B7BA-4F4D-80B1-9BF730CC6310}" presName="compNode" presStyleCnt="0"/>
      <dgm:spPr/>
    </dgm:pt>
    <dgm:pt modelId="{22C4D6AE-5479-4C14-A81A-87FFE020E080}" type="pres">
      <dgm:prSet presAssocID="{64CE1AC5-B7BA-4F4D-80B1-9BF730CC6310}" presName="iconBgRect" presStyleLbl="bgShp" presStyleIdx="1" presStyleCnt="5"/>
      <dgm:spPr>
        <a:solidFill>
          <a:srgbClr val="004821"/>
        </a:solidFill>
      </dgm:spPr>
    </dgm:pt>
    <dgm:pt modelId="{E7D47E3D-0A4A-4840-A0FA-13A41BA73333}" type="pres">
      <dgm:prSet presAssocID="{64CE1AC5-B7BA-4F4D-80B1-9BF730CC631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Bookmark"/>
        </a:ext>
      </dgm:extLst>
    </dgm:pt>
    <dgm:pt modelId="{13E20043-A879-4B6B-9506-14F1F315A947}" type="pres">
      <dgm:prSet presAssocID="{64CE1AC5-B7BA-4F4D-80B1-9BF730CC6310}" presName="spaceRect" presStyleCnt="0"/>
      <dgm:spPr/>
    </dgm:pt>
    <dgm:pt modelId="{C8362364-3F48-48F8-AF0F-9E97D85C5D2C}" type="pres">
      <dgm:prSet presAssocID="{64CE1AC5-B7BA-4F4D-80B1-9BF730CC6310}" presName="textRect" presStyleLbl="revTx" presStyleIdx="1" presStyleCnt="5">
        <dgm:presLayoutVars>
          <dgm:chMax val="1"/>
          <dgm:chPref val="1"/>
        </dgm:presLayoutVars>
      </dgm:prSet>
      <dgm:spPr/>
    </dgm:pt>
    <dgm:pt modelId="{0236BC3D-3BB7-4CCD-8C9C-6188D624678F}" type="pres">
      <dgm:prSet presAssocID="{BE8361AA-7339-414E-B1E3-BD4AB7D09051}" presName="sibTrans" presStyleCnt="0"/>
      <dgm:spPr/>
    </dgm:pt>
    <dgm:pt modelId="{77DD1AA0-C9EE-4CE4-897E-0FE764B969B9}" type="pres">
      <dgm:prSet presAssocID="{B745AA7C-2F70-478C-AE71-64AB342059E5}" presName="compNode" presStyleCnt="0"/>
      <dgm:spPr/>
    </dgm:pt>
    <dgm:pt modelId="{40C4915E-9418-4716-B84E-FA8F0F118967}" type="pres">
      <dgm:prSet presAssocID="{B745AA7C-2F70-478C-AE71-64AB342059E5}" presName="iconBgRect" presStyleLbl="bgShp" presStyleIdx="2" presStyleCnt="5"/>
      <dgm:spPr>
        <a:solidFill>
          <a:srgbClr val="004821"/>
        </a:solidFill>
      </dgm:spPr>
    </dgm:pt>
    <dgm:pt modelId="{CEFD4C42-416C-45BF-B18E-B2B7BC7470F2}" type="pres">
      <dgm:prSet presAssocID="{B745AA7C-2F70-478C-AE71-64AB342059E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C324B0B-4BF5-4BBC-9AAB-EFB25D4A71D1}" type="pres">
      <dgm:prSet presAssocID="{B745AA7C-2F70-478C-AE71-64AB342059E5}" presName="spaceRect" presStyleCnt="0"/>
      <dgm:spPr/>
    </dgm:pt>
    <dgm:pt modelId="{B53521A9-056F-4B18-AB1C-04D5F0795F04}" type="pres">
      <dgm:prSet presAssocID="{B745AA7C-2F70-478C-AE71-64AB342059E5}" presName="textRect" presStyleLbl="revTx" presStyleIdx="2" presStyleCnt="5">
        <dgm:presLayoutVars>
          <dgm:chMax val="1"/>
          <dgm:chPref val="1"/>
        </dgm:presLayoutVars>
      </dgm:prSet>
      <dgm:spPr/>
    </dgm:pt>
    <dgm:pt modelId="{273F6255-1E70-410B-8A56-F392A69B7934}" type="pres">
      <dgm:prSet presAssocID="{8759EF3C-AF5C-449B-B6E3-5E8CF35FEA50}" presName="sibTrans" presStyleCnt="0"/>
      <dgm:spPr/>
    </dgm:pt>
    <dgm:pt modelId="{22F9A595-F813-4E15-B378-6EB7EABF23DD}" type="pres">
      <dgm:prSet presAssocID="{EA997D5D-12DF-4A8F-9E14-231227EA2C7C}" presName="compNode" presStyleCnt="0"/>
      <dgm:spPr/>
    </dgm:pt>
    <dgm:pt modelId="{48DB3141-3DC9-47BF-BD50-3167D92B93AA}" type="pres">
      <dgm:prSet presAssocID="{EA997D5D-12DF-4A8F-9E14-231227EA2C7C}" presName="iconBgRect" presStyleLbl="bgShp" presStyleIdx="3" presStyleCnt="5"/>
      <dgm:spPr>
        <a:solidFill>
          <a:srgbClr val="004821"/>
        </a:solidFill>
      </dgm:spPr>
    </dgm:pt>
    <dgm:pt modelId="{97DFAD6F-B7F9-4B30-9AE6-FD6C5487C873}" type="pres">
      <dgm:prSet presAssocID="{EA997D5D-12DF-4A8F-9E14-231227EA2C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18AF86F6-EDA7-44CE-AF7F-1252D4A3F6CB}" type="pres">
      <dgm:prSet presAssocID="{EA997D5D-12DF-4A8F-9E14-231227EA2C7C}" presName="spaceRect" presStyleCnt="0"/>
      <dgm:spPr/>
    </dgm:pt>
    <dgm:pt modelId="{06565569-CEE9-432F-A28E-4F6BC79DA5ED}" type="pres">
      <dgm:prSet presAssocID="{EA997D5D-12DF-4A8F-9E14-231227EA2C7C}" presName="textRect" presStyleLbl="revTx" presStyleIdx="3" presStyleCnt="5">
        <dgm:presLayoutVars>
          <dgm:chMax val="1"/>
          <dgm:chPref val="1"/>
        </dgm:presLayoutVars>
      </dgm:prSet>
      <dgm:spPr/>
    </dgm:pt>
    <dgm:pt modelId="{0C10190D-3D3C-4258-B4C2-F77E0BF42E40}" type="pres">
      <dgm:prSet presAssocID="{F1531E9A-D6C1-4B84-8239-7A235635A328}" presName="sibTrans" presStyleCnt="0"/>
      <dgm:spPr/>
    </dgm:pt>
    <dgm:pt modelId="{4FCE2C1F-D3C6-4043-ACA9-CD28BF0EEA74}" type="pres">
      <dgm:prSet presAssocID="{E8EC87A5-9228-4203-B6F4-287844E58D27}" presName="compNode" presStyleCnt="0"/>
      <dgm:spPr/>
    </dgm:pt>
    <dgm:pt modelId="{17F74C72-7E57-4813-B6C2-3051E65BE164}" type="pres">
      <dgm:prSet presAssocID="{E8EC87A5-9228-4203-B6F4-287844E58D27}" presName="iconBgRect" presStyleLbl="bgShp" presStyleIdx="4" presStyleCnt="5"/>
      <dgm:spPr>
        <a:solidFill>
          <a:srgbClr val="004821"/>
        </a:solidFill>
      </dgm:spPr>
    </dgm:pt>
    <dgm:pt modelId="{C01DF54C-993A-43D7-8582-DF27F3047F95}" type="pres">
      <dgm:prSet presAssocID="{E8EC87A5-9228-4203-B6F4-287844E58D2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5DE94DD9-528F-461B-A8E3-87861F523609}" type="pres">
      <dgm:prSet presAssocID="{E8EC87A5-9228-4203-B6F4-287844E58D27}" presName="spaceRect" presStyleCnt="0"/>
      <dgm:spPr/>
    </dgm:pt>
    <dgm:pt modelId="{B37390AD-10BB-4A78-B10E-20E71197E363}" type="pres">
      <dgm:prSet presAssocID="{E8EC87A5-9228-4203-B6F4-287844E58D2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E57E400-6111-4089-A549-5EC8595E8754}" srcId="{637BADAB-2409-49ED-8838-9026537AD310}" destId="{E8EC87A5-9228-4203-B6F4-287844E58D27}" srcOrd="4" destOrd="0" parTransId="{5BA243A1-8B4D-4651-B280-D1B2BC479D29}" sibTransId="{A8FAEDB1-EEF8-4269-AAA2-801CD8A9D755}"/>
    <dgm:cxn modelId="{3258D909-04D6-4BFE-AB8E-3CB1DE57654C}" srcId="{637BADAB-2409-49ED-8838-9026537AD310}" destId="{64CE1AC5-B7BA-4F4D-80B1-9BF730CC6310}" srcOrd="1" destOrd="0" parTransId="{A1AE889B-3F62-4605-9ACD-B70DAF58FE65}" sibTransId="{BE8361AA-7339-414E-B1E3-BD4AB7D09051}"/>
    <dgm:cxn modelId="{D9302620-88C8-41BD-A879-61DDB103356D}" type="presOf" srcId="{64CE1AC5-B7BA-4F4D-80B1-9BF730CC6310}" destId="{C8362364-3F48-48F8-AF0F-9E97D85C5D2C}" srcOrd="0" destOrd="0" presId="urn:microsoft.com/office/officeart/2018/5/layout/IconCircleLabelList"/>
    <dgm:cxn modelId="{58A6736E-BAA2-4E28-85B3-757C87368446}" srcId="{637BADAB-2409-49ED-8838-9026537AD310}" destId="{EA997D5D-12DF-4A8F-9E14-231227EA2C7C}" srcOrd="3" destOrd="0" parTransId="{53E18038-DB91-4382-BE50-998827F99E69}" sibTransId="{F1531E9A-D6C1-4B84-8239-7A235635A328}"/>
    <dgm:cxn modelId="{12505B53-A82F-4238-AB81-0AEB6084B7B2}" type="presOf" srcId="{637BADAB-2409-49ED-8838-9026537AD310}" destId="{BC64C5AF-F50E-4FF9-A23C-93E809369222}" srcOrd="0" destOrd="0" presId="urn:microsoft.com/office/officeart/2018/5/layout/IconCircleLabelList"/>
    <dgm:cxn modelId="{F34A9656-EA5E-4841-AE10-AAF5DC681302}" type="presOf" srcId="{E8EC87A5-9228-4203-B6F4-287844E58D27}" destId="{B37390AD-10BB-4A78-B10E-20E71197E363}" srcOrd="0" destOrd="0" presId="urn:microsoft.com/office/officeart/2018/5/layout/IconCircleLabelList"/>
    <dgm:cxn modelId="{C481FE82-19FC-4E24-8E43-3DD2064E4801}" srcId="{637BADAB-2409-49ED-8838-9026537AD310}" destId="{B745AA7C-2F70-478C-AE71-64AB342059E5}" srcOrd="2" destOrd="0" parTransId="{45BAB7B8-9586-4024-B68A-B8C59D1C973A}" sibTransId="{8759EF3C-AF5C-449B-B6E3-5E8CF35FEA50}"/>
    <dgm:cxn modelId="{DB7BCF83-8C5F-4C4A-B755-4ECFC1716160}" srcId="{637BADAB-2409-49ED-8838-9026537AD310}" destId="{FCF8A650-F7A8-4B32-BAC9-62E1DE9FC4E1}" srcOrd="0" destOrd="0" parTransId="{2C5E11A0-D024-464D-B999-8D4633723581}" sibTransId="{F1642655-C0F5-4263-80B1-07162E592EEE}"/>
    <dgm:cxn modelId="{907573BD-731A-4173-BFD8-D19027BDAE50}" type="presOf" srcId="{FCF8A650-F7A8-4B32-BAC9-62E1DE9FC4E1}" destId="{64395E41-6032-4205-9792-82FF432C9931}" srcOrd="0" destOrd="0" presId="urn:microsoft.com/office/officeart/2018/5/layout/IconCircleLabelList"/>
    <dgm:cxn modelId="{5726A7C7-5DBF-405E-B0B2-1BC77A176D73}" type="presOf" srcId="{B745AA7C-2F70-478C-AE71-64AB342059E5}" destId="{B53521A9-056F-4B18-AB1C-04D5F0795F04}" srcOrd="0" destOrd="0" presId="urn:microsoft.com/office/officeart/2018/5/layout/IconCircleLabelList"/>
    <dgm:cxn modelId="{7C9151EA-5F4C-4176-892B-628137A4648B}" type="presOf" srcId="{EA997D5D-12DF-4A8F-9E14-231227EA2C7C}" destId="{06565569-CEE9-432F-A28E-4F6BC79DA5ED}" srcOrd="0" destOrd="0" presId="urn:microsoft.com/office/officeart/2018/5/layout/IconCircleLabelList"/>
    <dgm:cxn modelId="{AAEA90D5-F78A-4F06-BEEE-B848480BFC28}" type="presParOf" srcId="{BC64C5AF-F50E-4FF9-A23C-93E809369222}" destId="{FACAB2EF-AE4D-4013-BDAF-E54F9F4A6CFA}" srcOrd="0" destOrd="0" presId="urn:microsoft.com/office/officeart/2018/5/layout/IconCircleLabelList"/>
    <dgm:cxn modelId="{300EF8EB-A074-449F-91E5-54BD5BFE0F5A}" type="presParOf" srcId="{FACAB2EF-AE4D-4013-BDAF-E54F9F4A6CFA}" destId="{53E6AE54-84F7-4806-B879-AC3E10F37CEF}" srcOrd="0" destOrd="0" presId="urn:microsoft.com/office/officeart/2018/5/layout/IconCircleLabelList"/>
    <dgm:cxn modelId="{DFC2773D-B16F-49A7-8263-AE4021CCEF18}" type="presParOf" srcId="{FACAB2EF-AE4D-4013-BDAF-E54F9F4A6CFA}" destId="{6CBED77A-3C98-481B-924D-B07CC72A56CB}" srcOrd="1" destOrd="0" presId="urn:microsoft.com/office/officeart/2018/5/layout/IconCircleLabelList"/>
    <dgm:cxn modelId="{5CD9B4D3-33A9-4FBB-90DE-04553F680E88}" type="presParOf" srcId="{FACAB2EF-AE4D-4013-BDAF-E54F9F4A6CFA}" destId="{C905F272-A591-4B2C-97B7-6A88CBF677EB}" srcOrd="2" destOrd="0" presId="urn:microsoft.com/office/officeart/2018/5/layout/IconCircleLabelList"/>
    <dgm:cxn modelId="{CC0E6525-22F0-4FA4-A5BC-9E316F7E4F39}" type="presParOf" srcId="{FACAB2EF-AE4D-4013-BDAF-E54F9F4A6CFA}" destId="{64395E41-6032-4205-9792-82FF432C9931}" srcOrd="3" destOrd="0" presId="urn:microsoft.com/office/officeart/2018/5/layout/IconCircleLabelList"/>
    <dgm:cxn modelId="{8FE1A48C-1795-413C-BFAD-504A1E1F0D05}" type="presParOf" srcId="{BC64C5AF-F50E-4FF9-A23C-93E809369222}" destId="{C6318A8D-61CC-496F-8A3A-098FB66AF5B9}" srcOrd="1" destOrd="0" presId="urn:microsoft.com/office/officeart/2018/5/layout/IconCircleLabelList"/>
    <dgm:cxn modelId="{2BB42762-639A-423B-A863-F5BE785DF04F}" type="presParOf" srcId="{BC64C5AF-F50E-4FF9-A23C-93E809369222}" destId="{FA125071-16A9-4333-9CB6-34AA200E5AAB}" srcOrd="2" destOrd="0" presId="urn:microsoft.com/office/officeart/2018/5/layout/IconCircleLabelList"/>
    <dgm:cxn modelId="{E2D14C48-D2CA-4886-ACB0-96D94C523EB5}" type="presParOf" srcId="{FA125071-16A9-4333-9CB6-34AA200E5AAB}" destId="{22C4D6AE-5479-4C14-A81A-87FFE020E080}" srcOrd="0" destOrd="0" presId="urn:microsoft.com/office/officeart/2018/5/layout/IconCircleLabelList"/>
    <dgm:cxn modelId="{276BC7EB-4A1E-4AB1-97F8-BCA90F920B54}" type="presParOf" srcId="{FA125071-16A9-4333-9CB6-34AA200E5AAB}" destId="{E7D47E3D-0A4A-4840-A0FA-13A41BA73333}" srcOrd="1" destOrd="0" presId="urn:microsoft.com/office/officeart/2018/5/layout/IconCircleLabelList"/>
    <dgm:cxn modelId="{D3E67EC4-C0D5-4744-B34C-17985846B5E4}" type="presParOf" srcId="{FA125071-16A9-4333-9CB6-34AA200E5AAB}" destId="{13E20043-A879-4B6B-9506-14F1F315A947}" srcOrd="2" destOrd="0" presId="urn:microsoft.com/office/officeart/2018/5/layout/IconCircleLabelList"/>
    <dgm:cxn modelId="{FF2DD65E-F1F1-42ED-A0D4-685DD187F381}" type="presParOf" srcId="{FA125071-16A9-4333-9CB6-34AA200E5AAB}" destId="{C8362364-3F48-48F8-AF0F-9E97D85C5D2C}" srcOrd="3" destOrd="0" presId="urn:microsoft.com/office/officeart/2018/5/layout/IconCircleLabelList"/>
    <dgm:cxn modelId="{D0BFA5F7-F69C-4F47-BCF1-79C79926378E}" type="presParOf" srcId="{BC64C5AF-F50E-4FF9-A23C-93E809369222}" destId="{0236BC3D-3BB7-4CCD-8C9C-6188D624678F}" srcOrd="3" destOrd="0" presId="urn:microsoft.com/office/officeart/2018/5/layout/IconCircleLabelList"/>
    <dgm:cxn modelId="{D3EA10A8-C024-4C9F-92B3-EB75D9BD65CB}" type="presParOf" srcId="{BC64C5AF-F50E-4FF9-A23C-93E809369222}" destId="{77DD1AA0-C9EE-4CE4-897E-0FE764B969B9}" srcOrd="4" destOrd="0" presId="urn:microsoft.com/office/officeart/2018/5/layout/IconCircleLabelList"/>
    <dgm:cxn modelId="{6E94E687-6F55-4C6E-A165-893332D3BE47}" type="presParOf" srcId="{77DD1AA0-C9EE-4CE4-897E-0FE764B969B9}" destId="{40C4915E-9418-4716-B84E-FA8F0F118967}" srcOrd="0" destOrd="0" presId="urn:microsoft.com/office/officeart/2018/5/layout/IconCircleLabelList"/>
    <dgm:cxn modelId="{427D94D9-B3ED-43DE-B9BA-1FBBDEFC7CB7}" type="presParOf" srcId="{77DD1AA0-C9EE-4CE4-897E-0FE764B969B9}" destId="{CEFD4C42-416C-45BF-B18E-B2B7BC7470F2}" srcOrd="1" destOrd="0" presId="urn:microsoft.com/office/officeart/2018/5/layout/IconCircleLabelList"/>
    <dgm:cxn modelId="{2A5A62A0-2281-4137-8339-26E0A6AE1142}" type="presParOf" srcId="{77DD1AA0-C9EE-4CE4-897E-0FE764B969B9}" destId="{FC324B0B-4BF5-4BBC-9AAB-EFB25D4A71D1}" srcOrd="2" destOrd="0" presId="urn:microsoft.com/office/officeart/2018/5/layout/IconCircleLabelList"/>
    <dgm:cxn modelId="{4651CF54-A453-410C-AFDB-1CC493AA267C}" type="presParOf" srcId="{77DD1AA0-C9EE-4CE4-897E-0FE764B969B9}" destId="{B53521A9-056F-4B18-AB1C-04D5F0795F04}" srcOrd="3" destOrd="0" presId="urn:microsoft.com/office/officeart/2018/5/layout/IconCircleLabelList"/>
    <dgm:cxn modelId="{ECB7FA39-1AF6-4118-9807-7AC72E681043}" type="presParOf" srcId="{BC64C5AF-F50E-4FF9-A23C-93E809369222}" destId="{273F6255-1E70-410B-8A56-F392A69B7934}" srcOrd="5" destOrd="0" presId="urn:microsoft.com/office/officeart/2018/5/layout/IconCircleLabelList"/>
    <dgm:cxn modelId="{41B4189F-C757-40BE-B6F0-25EE01EF5B37}" type="presParOf" srcId="{BC64C5AF-F50E-4FF9-A23C-93E809369222}" destId="{22F9A595-F813-4E15-B378-6EB7EABF23DD}" srcOrd="6" destOrd="0" presId="urn:microsoft.com/office/officeart/2018/5/layout/IconCircleLabelList"/>
    <dgm:cxn modelId="{B4FEF360-4C22-49E6-A416-643252EE3124}" type="presParOf" srcId="{22F9A595-F813-4E15-B378-6EB7EABF23DD}" destId="{48DB3141-3DC9-47BF-BD50-3167D92B93AA}" srcOrd="0" destOrd="0" presId="urn:microsoft.com/office/officeart/2018/5/layout/IconCircleLabelList"/>
    <dgm:cxn modelId="{34363C6A-B23C-4890-AD57-E9562F46AF0D}" type="presParOf" srcId="{22F9A595-F813-4E15-B378-6EB7EABF23DD}" destId="{97DFAD6F-B7F9-4B30-9AE6-FD6C5487C873}" srcOrd="1" destOrd="0" presId="urn:microsoft.com/office/officeart/2018/5/layout/IconCircleLabelList"/>
    <dgm:cxn modelId="{85CE7C2A-C844-4AA7-BD77-1AEB77EBB856}" type="presParOf" srcId="{22F9A595-F813-4E15-B378-6EB7EABF23DD}" destId="{18AF86F6-EDA7-44CE-AF7F-1252D4A3F6CB}" srcOrd="2" destOrd="0" presId="urn:microsoft.com/office/officeart/2018/5/layout/IconCircleLabelList"/>
    <dgm:cxn modelId="{91035D74-F55C-4800-8EC5-82CFC88A7850}" type="presParOf" srcId="{22F9A595-F813-4E15-B378-6EB7EABF23DD}" destId="{06565569-CEE9-432F-A28E-4F6BC79DA5ED}" srcOrd="3" destOrd="0" presId="urn:microsoft.com/office/officeart/2018/5/layout/IconCircleLabelList"/>
    <dgm:cxn modelId="{DAD795CB-A6E7-4F87-99B7-F0B84EB8EA48}" type="presParOf" srcId="{BC64C5AF-F50E-4FF9-A23C-93E809369222}" destId="{0C10190D-3D3C-4258-B4C2-F77E0BF42E40}" srcOrd="7" destOrd="0" presId="urn:microsoft.com/office/officeart/2018/5/layout/IconCircleLabelList"/>
    <dgm:cxn modelId="{45B4751A-0FBE-4DD5-88ED-C42999A26EEB}" type="presParOf" srcId="{BC64C5AF-F50E-4FF9-A23C-93E809369222}" destId="{4FCE2C1F-D3C6-4043-ACA9-CD28BF0EEA74}" srcOrd="8" destOrd="0" presId="urn:microsoft.com/office/officeart/2018/5/layout/IconCircleLabelList"/>
    <dgm:cxn modelId="{F0BF0EDB-01AA-4CC7-8C59-432630B9642F}" type="presParOf" srcId="{4FCE2C1F-D3C6-4043-ACA9-CD28BF0EEA74}" destId="{17F74C72-7E57-4813-B6C2-3051E65BE164}" srcOrd="0" destOrd="0" presId="urn:microsoft.com/office/officeart/2018/5/layout/IconCircleLabelList"/>
    <dgm:cxn modelId="{9E8C2593-9D79-4E37-9103-5815F136C586}" type="presParOf" srcId="{4FCE2C1F-D3C6-4043-ACA9-CD28BF0EEA74}" destId="{C01DF54C-993A-43D7-8582-DF27F3047F95}" srcOrd="1" destOrd="0" presId="urn:microsoft.com/office/officeart/2018/5/layout/IconCircleLabelList"/>
    <dgm:cxn modelId="{B8037482-648B-4370-9F46-889BE5FB4905}" type="presParOf" srcId="{4FCE2C1F-D3C6-4043-ACA9-CD28BF0EEA74}" destId="{5DE94DD9-528F-461B-A8E3-87861F523609}" srcOrd="2" destOrd="0" presId="urn:microsoft.com/office/officeart/2018/5/layout/IconCircleLabelList"/>
    <dgm:cxn modelId="{71292CA1-B62C-4B34-AAAF-31285F9F720C}" type="presParOf" srcId="{4FCE2C1F-D3C6-4043-ACA9-CD28BF0EEA74}" destId="{B37390AD-10BB-4A78-B10E-20E71197E3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F6789E-95FE-4680-959A-D939F2023C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CFED5FD-8DD6-4DC0-AB60-2A6827C80A4F}">
      <dgm:prSet/>
      <dgm:spPr/>
      <dgm:t>
        <a:bodyPr/>
        <a:lstStyle/>
        <a:p>
          <a:pPr>
            <a:defRPr cap="all"/>
          </a:pPr>
          <a:r>
            <a:rPr lang="en-US"/>
            <a:t>Reactive UI || Angular Application</a:t>
          </a:r>
        </a:p>
      </dgm:t>
    </dgm:pt>
    <dgm:pt modelId="{B5A9FA5C-8BE1-4EFE-A088-D811D3FD9B55}" type="parTrans" cxnId="{03BD078F-4FC3-41AD-B0C3-F7D7F2B7A2A7}">
      <dgm:prSet/>
      <dgm:spPr/>
      <dgm:t>
        <a:bodyPr/>
        <a:lstStyle/>
        <a:p>
          <a:endParaRPr lang="en-US"/>
        </a:p>
      </dgm:t>
    </dgm:pt>
    <dgm:pt modelId="{BCF6B6AC-3C0D-4555-8093-F2D931BB966D}" type="sibTrans" cxnId="{03BD078F-4FC3-41AD-B0C3-F7D7F2B7A2A7}">
      <dgm:prSet/>
      <dgm:spPr/>
      <dgm:t>
        <a:bodyPr/>
        <a:lstStyle/>
        <a:p>
          <a:endParaRPr lang="en-US"/>
        </a:p>
      </dgm:t>
    </dgm:pt>
    <dgm:pt modelId="{52C2EC0B-6DBF-4DA9-9215-AC86CAE46F19}">
      <dgm:prSet/>
      <dgm:spPr/>
      <dgm:t>
        <a:bodyPr/>
        <a:lstStyle/>
        <a:p>
          <a:pPr>
            <a:defRPr cap="all"/>
          </a:pPr>
          <a:r>
            <a:rPr lang="en-US"/>
            <a:t>Frontend Host &amp; database connection || Spring Boot Application</a:t>
          </a:r>
        </a:p>
      </dgm:t>
    </dgm:pt>
    <dgm:pt modelId="{E75901B0-5406-4CB0-9AA3-7B92AFABB36F}" type="parTrans" cxnId="{925E8AEE-C232-4FB2-ADC2-8A9F24358D8D}">
      <dgm:prSet/>
      <dgm:spPr/>
      <dgm:t>
        <a:bodyPr/>
        <a:lstStyle/>
        <a:p>
          <a:endParaRPr lang="en-US"/>
        </a:p>
      </dgm:t>
    </dgm:pt>
    <dgm:pt modelId="{6243AB94-8236-4697-BABB-A2E0AA0AD491}" type="sibTrans" cxnId="{925E8AEE-C232-4FB2-ADC2-8A9F24358D8D}">
      <dgm:prSet/>
      <dgm:spPr/>
      <dgm:t>
        <a:bodyPr/>
        <a:lstStyle/>
        <a:p>
          <a:endParaRPr lang="en-US"/>
        </a:p>
      </dgm:t>
    </dgm:pt>
    <dgm:pt modelId="{B4A5E392-022F-4CB4-BF1B-DF222DB28B34}">
      <dgm:prSet/>
      <dgm:spPr/>
      <dgm:t>
        <a:bodyPr/>
        <a:lstStyle/>
        <a:p>
          <a:pPr>
            <a:defRPr cap="all"/>
          </a:pPr>
          <a:r>
            <a:rPr lang="en-US"/>
            <a:t>Database || Maria DB Instance (using Azure)</a:t>
          </a:r>
        </a:p>
      </dgm:t>
    </dgm:pt>
    <dgm:pt modelId="{0350523A-5D07-4AF6-9A0B-835B4D2FCAA3}" type="parTrans" cxnId="{B202EF05-5DD4-46FF-8613-4673BA59CA76}">
      <dgm:prSet/>
      <dgm:spPr/>
      <dgm:t>
        <a:bodyPr/>
        <a:lstStyle/>
        <a:p>
          <a:endParaRPr lang="en-US"/>
        </a:p>
      </dgm:t>
    </dgm:pt>
    <dgm:pt modelId="{3EB0B213-BD9C-40BA-9FA4-7E092BC09D52}" type="sibTrans" cxnId="{B202EF05-5DD4-46FF-8613-4673BA59CA76}">
      <dgm:prSet/>
      <dgm:spPr/>
      <dgm:t>
        <a:bodyPr/>
        <a:lstStyle/>
        <a:p>
          <a:endParaRPr lang="en-US"/>
        </a:p>
      </dgm:t>
    </dgm:pt>
    <dgm:pt modelId="{1E5345FE-A735-43AC-B22A-9901FE64DC1C}" type="pres">
      <dgm:prSet presAssocID="{E6F6789E-95FE-4680-959A-D939F2023C53}" presName="root" presStyleCnt="0">
        <dgm:presLayoutVars>
          <dgm:dir/>
          <dgm:resizeHandles val="exact"/>
        </dgm:presLayoutVars>
      </dgm:prSet>
      <dgm:spPr/>
    </dgm:pt>
    <dgm:pt modelId="{2975ADB2-8BE2-47A7-AA32-C1057E018975}" type="pres">
      <dgm:prSet presAssocID="{2CFED5FD-8DD6-4DC0-AB60-2A6827C80A4F}" presName="compNode" presStyleCnt="0"/>
      <dgm:spPr/>
    </dgm:pt>
    <dgm:pt modelId="{07BAB43A-39EC-435D-B287-AB57A7BA8BFF}" type="pres">
      <dgm:prSet presAssocID="{2CFED5FD-8DD6-4DC0-AB60-2A6827C80A4F}" presName="iconBgRect" presStyleLbl="bgShp" presStyleIdx="0" presStyleCnt="3"/>
      <dgm:spPr>
        <a:solidFill>
          <a:srgbClr val="004821"/>
        </a:solidFill>
      </dgm:spPr>
    </dgm:pt>
    <dgm:pt modelId="{3037B694-101E-4543-9395-D4D2BA105635}" type="pres">
      <dgm:prSet presAssocID="{2CFED5FD-8DD6-4DC0-AB60-2A6827C80A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A6C8C04-BE9F-426E-9A7A-7C4C1D2884B5}" type="pres">
      <dgm:prSet presAssocID="{2CFED5FD-8DD6-4DC0-AB60-2A6827C80A4F}" presName="spaceRect" presStyleCnt="0"/>
      <dgm:spPr/>
    </dgm:pt>
    <dgm:pt modelId="{ACC65B69-C05A-41AB-A3EF-6924FF45BBAC}" type="pres">
      <dgm:prSet presAssocID="{2CFED5FD-8DD6-4DC0-AB60-2A6827C80A4F}" presName="textRect" presStyleLbl="revTx" presStyleIdx="0" presStyleCnt="3">
        <dgm:presLayoutVars>
          <dgm:chMax val="1"/>
          <dgm:chPref val="1"/>
        </dgm:presLayoutVars>
      </dgm:prSet>
      <dgm:spPr/>
    </dgm:pt>
    <dgm:pt modelId="{E0237FB2-6E62-4024-B6DA-E8D46BE1373F}" type="pres">
      <dgm:prSet presAssocID="{BCF6B6AC-3C0D-4555-8093-F2D931BB966D}" presName="sibTrans" presStyleCnt="0"/>
      <dgm:spPr/>
    </dgm:pt>
    <dgm:pt modelId="{0C57ED5A-2FA6-4E0D-B2C7-DAD4C156D850}" type="pres">
      <dgm:prSet presAssocID="{52C2EC0B-6DBF-4DA9-9215-AC86CAE46F19}" presName="compNode" presStyleCnt="0"/>
      <dgm:spPr/>
    </dgm:pt>
    <dgm:pt modelId="{8DC3DFBD-8978-4C56-8551-276E257EBE9B}" type="pres">
      <dgm:prSet presAssocID="{52C2EC0B-6DBF-4DA9-9215-AC86CAE46F19}" presName="iconBgRect" presStyleLbl="bgShp" presStyleIdx="1" presStyleCnt="3"/>
      <dgm:spPr>
        <a:solidFill>
          <a:srgbClr val="004821"/>
        </a:solidFill>
      </dgm:spPr>
    </dgm:pt>
    <dgm:pt modelId="{D1F73234-53E3-4937-8FE3-DBDC9534843D}" type="pres">
      <dgm:prSet presAssocID="{52C2EC0B-6DBF-4DA9-9215-AC86CAE46F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DF5B6D1-44D8-4A90-AC73-D5D72CD834DC}" type="pres">
      <dgm:prSet presAssocID="{52C2EC0B-6DBF-4DA9-9215-AC86CAE46F19}" presName="spaceRect" presStyleCnt="0"/>
      <dgm:spPr/>
    </dgm:pt>
    <dgm:pt modelId="{AE997095-C90A-4CE8-BF28-3AF712269624}" type="pres">
      <dgm:prSet presAssocID="{52C2EC0B-6DBF-4DA9-9215-AC86CAE46F19}" presName="textRect" presStyleLbl="revTx" presStyleIdx="1" presStyleCnt="3">
        <dgm:presLayoutVars>
          <dgm:chMax val="1"/>
          <dgm:chPref val="1"/>
        </dgm:presLayoutVars>
      </dgm:prSet>
      <dgm:spPr/>
    </dgm:pt>
    <dgm:pt modelId="{F9255D81-3C05-4697-9CFF-F840F4FA0266}" type="pres">
      <dgm:prSet presAssocID="{6243AB94-8236-4697-BABB-A2E0AA0AD491}" presName="sibTrans" presStyleCnt="0"/>
      <dgm:spPr/>
    </dgm:pt>
    <dgm:pt modelId="{F6BCCA7F-8111-4479-8A5B-71FD8D7B34D6}" type="pres">
      <dgm:prSet presAssocID="{B4A5E392-022F-4CB4-BF1B-DF222DB28B34}" presName="compNode" presStyleCnt="0"/>
      <dgm:spPr/>
    </dgm:pt>
    <dgm:pt modelId="{EAAA6401-0561-43C6-A718-0268356F79C3}" type="pres">
      <dgm:prSet presAssocID="{B4A5E392-022F-4CB4-BF1B-DF222DB28B34}" presName="iconBgRect" presStyleLbl="bgShp" presStyleIdx="2" presStyleCnt="3"/>
      <dgm:spPr>
        <a:solidFill>
          <a:srgbClr val="004821"/>
        </a:solidFill>
      </dgm:spPr>
    </dgm:pt>
    <dgm:pt modelId="{6C77BE23-6FF2-4AD5-83A7-997F36C7F9BC}" type="pres">
      <dgm:prSet presAssocID="{B4A5E392-022F-4CB4-BF1B-DF222DB28B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5832C9-3B16-47DE-B9F2-0845C6195CAF}" type="pres">
      <dgm:prSet presAssocID="{B4A5E392-022F-4CB4-BF1B-DF222DB28B34}" presName="spaceRect" presStyleCnt="0"/>
      <dgm:spPr/>
    </dgm:pt>
    <dgm:pt modelId="{8C2FB220-C453-4B0C-8D87-9CFE69DC53B2}" type="pres">
      <dgm:prSet presAssocID="{B4A5E392-022F-4CB4-BF1B-DF222DB28B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02EF05-5DD4-46FF-8613-4673BA59CA76}" srcId="{E6F6789E-95FE-4680-959A-D939F2023C53}" destId="{B4A5E392-022F-4CB4-BF1B-DF222DB28B34}" srcOrd="2" destOrd="0" parTransId="{0350523A-5D07-4AF6-9A0B-835B4D2FCAA3}" sibTransId="{3EB0B213-BD9C-40BA-9FA4-7E092BC09D52}"/>
    <dgm:cxn modelId="{88281706-2E26-4485-8445-A5B3C6ACD134}" type="presOf" srcId="{B4A5E392-022F-4CB4-BF1B-DF222DB28B34}" destId="{8C2FB220-C453-4B0C-8D87-9CFE69DC53B2}" srcOrd="0" destOrd="0" presId="urn:microsoft.com/office/officeart/2018/5/layout/IconCircleLabelList"/>
    <dgm:cxn modelId="{A815006E-6D4A-41DF-B43D-37097DA9EFBC}" type="presOf" srcId="{E6F6789E-95FE-4680-959A-D939F2023C53}" destId="{1E5345FE-A735-43AC-B22A-9901FE64DC1C}" srcOrd="0" destOrd="0" presId="urn:microsoft.com/office/officeart/2018/5/layout/IconCircleLabelList"/>
    <dgm:cxn modelId="{C911F579-052B-48DC-82F2-FEC25589D7F0}" type="presOf" srcId="{2CFED5FD-8DD6-4DC0-AB60-2A6827C80A4F}" destId="{ACC65B69-C05A-41AB-A3EF-6924FF45BBAC}" srcOrd="0" destOrd="0" presId="urn:microsoft.com/office/officeart/2018/5/layout/IconCircleLabelList"/>
    <dgm:cxn modelId="{03BD078F-4FC3-41AD-B0C3-F7D7F2B7A2A7}" srcId="{E6F6789E-95FE-4680-959A-D939F2023C53}" destId="{2CFED5FD-8DD6-4DC0-AB60-2A6827C80A4F}" srcOrd="0" destOrd="0" parTransId="{B5A9FA5C-8BE1-4EFE-A088-D811D3FD9B55}" sibTransId="{BCF6B6AC-3C0D-4555-8093-F2D931BB966D}"/>
    <dgm:cxn modelId="{03183EBC-CC73-4788-80CC-498565817160}" type="presOf" srcId="{52C2EC0B-6DBF-4DA9-9215-AC86CAE46F19}" destId="{AE997095-C90A-4CE8-BF28-3AF712269624}" srcOrd="0" destOrd="0" presId="urn:microsoft.com/office/officeart/2018/5/layout/IconCircleLabelList"/>
    <dgm:cxn modelId="{925E8AEE-C232-4FB2-ADC2-8A9F24358D8D}" srcId="{E6F6789E-95FE-4680-959A-D939F2023C53}" destId="{52C2EC0B-6DBF-4DA9-9215-AC86CAE46F19}" srcOrd="1" destOrd="0" parTransId="{E75901B0-5406-4CB0-9AA3-7B92AFABB36F}" sibTransId="{6243AB94-8236-4697-BABB-A2E0AA0AD491}"/>
    <dgm:cxn modelId="{F5141F06-25B7-43DD-BDED-210B0461772B}" type="presParOf" srcId="{1E5345FE-A735-43AC-B22A-9901FE64DC1C}" destId="{2975ADB2-8BE2-47A7-AA32-C1057E018975}" srcOrd="0" destOrd="0" presId="urn:microsoft.com/office/officeart/2018/5/layout/IconCircleLabelList"/>
    <dgm:cxn modelId="{DB7D95FF-5D21-4C47-93F2-6E5DE2CFB75C}" type="presParOf" srcId="{2975ADB2-8BE2-47A7-AA32-C1057E018975}" destId="{07BAB43A-39EC-435D-B287-AB57A7BA8BFF}" srcOrd="0" destOrd="0" presId="urn:microsoft.com/office/officeart/2018/5/layout/IconCircleLabelList"/>
    <dgm:cxn modelId="{F67D5B5B-D0C9-40B7-B215-F8056E43B6AB}" type="presParOf" srcId="{2975ADB2-8BE2-47A7-AA32-C1057E018975}" destId="{3037B694-101E-4543-9395-D4D2BA105635}" srcOrd="1" destOrd="0" presId="urn:microsoft.com/office/officeart/2018/5/layout/IconCircleLabelList"/>
    <dgm:cxn modelId="{2020079E-A3E5-4CC1-A33E-24E5A98F9A6D}" type="presParOf" srcId="{2975ADB2-8BE2-47A7-AA32-C1057E018975}" destId="{5A6C8C04-BE9F-426E-9A7A-7C4C1D2884B5}" srcOrd="2" destOrd="0" presId="urn:microsoft.com/office/officeart/2018/5/layout/IconCircleLabelList"/>
    <dgm:cxn modelId="{2446F369-5A23-417B-A19E-E09B88E803C1}" type="presParOf" srcId="{2975ADB2-8BE2-47A7-AA32-C1057E018975}" destId="{ACC65B69-C05A-41AB-A3EF-6924FF45BBAC}" srcOrd="3" destOrd="0" presId="urn:microsoft.com/office/officeart/2018/5/layout/IconCircleLabelList"/>
    <dgm:cxn modelId="{36572305-DE38-48B2-887F-6CE13F64E649}" type="presParOf" srcId="{1E5345FE-A735-43AC-B22A-9901FE64DC1C}" destId="{E0237FB2-6E62-4024-B6DA-E8D46BE1373F}" srcOrd="1" destOrd="0" presId="urn:microsoft.com/office/officeart/2018/5/layout/IconCircleLabelList"/>
    <dgm:cxn modelId="{234F7BBF-FCD6-4077-BA03-1E53BECC4F10}" type="presParOf" srcId="{1E5345FE-A735-43AC-B22A-9901FE64DC1C}" destId="{0C57ED5A-2FA6-4E0D-B2C7-DAD4C156D850}" srcOrd="2" destOrd="0" presId="urn:microsoft.com/office/officeart/2018/5/layout/IconCircleLabelList"/>
    <dgm:cxn modelId="{B94D2447-45B1-4927-8086-7F0B25A2B20B}" type="presParOf" srcId="{0C57ED5A-2FA6-4E0D-B2C7-DAD4C156D850}" destId="{8DC3DFBD-8978-4C56-8551-276E257EBE9B}" srcOrd="0" destOrd="0" presId="urn:microsoft.com/office/officeart/2018/5/layout/IconCircleLabelList"/>
    <dgm:cxn modelId="{5E1B63BC-94F5-4EB3-9648-3C05C7942910}" type="presParOf" srcId="{0C57ED5A-2FA6-4E0D-B2C7-DAD4C156D850}" destId="{D1F73234-53E3-4937-8FE3-DBDC9534843D}" srcOrd="1" destOrd="0" presId="urn:microsoft.com/office/officeart/2018/5/layout/IconCircleLabelList"/>
    <dgm:cxn modelId="{44C1EC1B-C01E-4BA2-A245-00F56F2C7F56}" type="presParOf" srcId="{0C57ED5A-2FA6-4E0D-B2C7-DAD4C156D850}" destId="{3DF5B6D1-44D8-4A90-AC73-D5D72CD834DC}" srcOrd="2" destOrd="0" presId="urn:microsoft.com/office/officeart/2018/5/layout/IconCircleLabelList"/>
    <dgm:cxn modelId="{6070CD62-878C-465B-9157-10CAFA00E21C}" type="presParOf" srcId="{0C57ED5A-2FA6-4E0D-B2C7-DAD4C156D850}" destId="{AE997095-C90A-4CE8-BF28-3AF712269624}" srcOrd="3" destOrd="0" presId="urn:microsoft.com/office/officeart/2018/5/layout/IconCircleLabelList"/>
    <dgm:cxn modelId="{D7C93EE8-D1CF-48CA-B490-6F6598E1C4B1}" type="presParOf" srcId="{1E5345FE-A735-43AC-B22A-9901FE64DC1C}" destId="{F9255D81-3C05-4697-9CFF-F840F4FA0266}" srcOrd="3" destOrd="0" presId="urn:microsoft.com/office/officeart/2018/5/layout/IconCircleLabelList"/>
    <dgm:cxn modelId="{9364CFDE-F0D9-460E-9F45-9010228D4B9D}" type="presParOf" srcId="{1E5345FE-A735-43AC-B22A-9901FE64DC1C}" destId="{F6BCCA7F-8111-4479-8A5B-71FD8D7B34D6}" srcOrd="4" destOrd="0" presId="urn:microsoft.com/office/officeart/2018/5/layout/IconCircleLabelList"/>
    <dgm:cxn modelId="{ED1B85D0-F1B1-4418-A605-C49CDEFC3C77}" type="presParOf" srcId="{F6BCCA7F-8111-4479-8A5B-71FD8D7B34D6}" destId="{EAAA6401-0561-43C6-A718-0268356F79C3}" srcOrd="0" destOrd="0" presId="urn:microsoft.com/office/officeart/2018/5/layout/IconCircleLabelList"/>
    <dgm:cxn modelId="{507F795D-A70A-4AEF-B453-17B264BBA4B0}" type="presParOf" srcId="{F6BCCA7F-8111-4479-8A5B-71FD8D7B34D6}" destId="{6C77BE23-6FF2-4AD5-83A7-997F36C7F9BC}" srcOrd="1" destOrd="0" presId="urn:microsoft.com/office/officeart/2018/5/layout/IconCircleLabelList"/>
    <dgm:cxn modelId="{3BE16692-B682-40D3-9AFB-120428195580}" type="presParOf" srcId="{F6BCCA7F-8111-4479-8A5B-71FD8D7B34D6}" destId="{9D5832C9-3B16-47DE-B9F2-0845C6195CAF}" srcOrd="2" destOrd="0" presId="urn:microsoft.com/office/officeart/2018/5/layout/IconCircleLabelList"/>
    <dgm:cxn modelId="{1278A383-272A-4B2B-ABF4-351F4EEEF602}" type="presParOf" srcId="{F6BCCA7F-8111-4479-8A5B-71FD8D7B34D6}" destId="{8C2FB220-C453-4B0C-8D87-9CFE69DC53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A97A86-AD84-4A52-A626-C2FCE459BB7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AEE1236-457C-4CF5-AA13-4AA6CA00575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Test Plan</a:t>
          </a:r>
          <a:endParaRPr lang="en-US"/>
        </a:p>
      </dgm:t>
    </dgm:pt>
    <dgm:pt modelId="{CC93FC37-3DF9-4A33-B09E-CD177E9A71C1}" type="parTrans" cxnId="{4AC7C695-D390-49DF-AC78-8A9F9F0F8E71}">
      <dgm:prSet/>
      <dgm:spPr/>
      <dgm:t>
        <a:bodyPr/>
        <a:lstStyle/>
        <a:p>
          <a:endParaRPr lang="en-US"/>
        </a:p>
      </dgm:t>
    </dgm:pt>
    <dgm:pt modelId="{BE0BF479-11D7-42F3-8F0A-94DAB54F8432}" type="sibTrans" cxnId="{4AC7C695-D390-49DF-AC78-8A9F9F0F8E71}">
      <dgm:prSet/>
      <dgm:spPr/>
      <dgm:t>
        <a:bodyPr/>
        <a:lstStyle/>
        <a:p>
          <a:endParaRPr lang="en-US"/>
        </a:p>
      </dgm:t>
    </dgm:pt>
    <dgm:pt modelId="{5D315390-F938-4D99-B476-D44A48988F25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/>
            <a:t>Test Specifications</a:t>
          </a:r>
        </a:p>
      </dgm:t>
    </dgm:pt>
    <dgm:pt modelId="{23DC8806-6DD9-45CD-8D75-B48EFD2C88B6}" type="parTrans" cxnId="{F2D0D1EF-50C5-484D-B69C-1BB0BBAA8082}">
      <dgm:prSet/>
      <dgm:spPr/>
      <dgm:t>
        <a:bodyPr/>
        <a:lstStyle/>
        <a:p>
          <a:endParaRPr lang="en-US"/>
        </a:p>
      </dgm:t>
    </dgm:pt>
    <dgm:pt modelId="{4B69C28A-5FAA-4F66-BE7D-FB86C5B17571}" type="sibTrans" cxnId="{F2D0D1EF-50C5-484D-B69C-1BB0BBAA8082}">
      <dgm:prSet/>
      <dgm:spPr/>
      <dgm:t>
        <a:bodyPr/>
        <a:lstStyle/>
        <a:p>
          <a:endParaRPr lang="en-US"/>
        </a:p>
      </dgm:t>
    </dgm:pt>
    <dgm:pt modelId="{43A52536-8EEA-4ADA-9D06-FD7BD004D3A3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/>
            <a:t>Test Reports</a:t>
          </a:r>
        </a:p>
      </dgm:t>
    </dgm:pt>
    <dgm:pt modelId="{19F91F46-557A-44FD-A5B4-F84D8866FDAA}" type="parTrans" cxnId="{C5235FA6-5F13-4D7F-B200-A89D0F92EEF6}">
      <dgm:prSet/>
      <dgm:spPr/>
      <dgm:t>
        <a:bodyPr/>
        <a:lstStyle/>
        <a:p>
          <a:endParaRPr lang="en-US"/>
        </a:p>
      </dgm:t>
    </dgm:pt>
    <dgm:pt modelId="{BB09AA6C-4AF4-45A8-9980-40CAB9C5E37E}" type="sibTrans" cxnId="{C5235FA6-5F13-4D7F-B200-A89D0F92EEF6}">
      <dgm:prSet/>
      <dgm:spPr/>
      <dgm:t>
        <a:bodyPr/>
        <a:lstStyle/>
        <a:p>
          <a:endParaRPr lang="en-US"/>
        </a:p>
      </dgm:t>
    </dgm:pt>
    <dgm:pt modelId="{1B0F24CE-D431-4FCA-BF84-B300A3DED2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User Guide</a:t>
          </a:r>
          <a:endParaRPr lang="en-US"/>
        </a:p>
      </dgm:t>
    </dgm:pt>
    <dgm:pt modelId="{1C4A9EC4-BDA2-4AEE-AF1C-51D8248C83C0}" type="parTrans" cxnId="{B618B97F-B848-425F-AA7B-D1F88B62299F}">
      <dgm:prSet/>
      <dgm:spPr/>
      <dgm:t>
        <a:bodyPr/>
        <a:lstStyle/>
        <a:p>
          <a:endParaRPr lang="en-US"/>
        </a:p>
      </dgm:t>
    </dgm:pt>
    <dgm:pt modelId="{CEB62AAC-509A-4545-9CF5-5AD677C7EB98}" type="sibTrans" cxnId="{B618B97F-B848-425F-AA7B-D1F88B62299F}">
      <dgm:prSet/>
      <dgm:spPr/>
      <dgm:t>
        <a:bodyPr/>
        <a:lstStyle/>
        <a:p>
          <a:endParaRPr lang="en-US"/>
        </a:p>
      </dgm:t>
    </dgm:pt>
    <dgm:pt modelId="{27FF786B-5C48-4A92-8262-E064E8FE00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System Guide</a:t>
          </a:r>
          <a:endParaRPr lang="en-US"/>
        </a:p>
      </dgm:t>
    </dgm:pt>
    <dgm:pt modelId="{303E2084-8D7F-490D-8E94-9A4550AC1436}" type="parTrans" cxnId="{C6291507-7B9E-459A-A891-4FFCAEBBAE93}">
      <dgm:prSet/>
      <dgm:spPr/>
      <dgm:t>
        <a:bodyPr/>
        <a:lstStyle/>
        <a:p>
          <a:endParaRPr lang="en-US"/>
        </a:p>
      </dgm:t>
    </dgm:pt>
    <dgm:pt modelId="{21619584-0951-4B37-9043-3768394F9EE7}" type="sibTrans" cxnId="{C6291507-7B9E-459A-A891-4FFCAEBBAE93}">
      <dgm:prSet/>
      <dgm:spPr/>
      <dgm:t>
        <a:bodyPr/>
        <a:lstStyle/>
        <a:p>
          <a:endParaRPr lang="en-US"/>
        </a:p>
      </dgm:t>
    </dgm:pt>
    <dgm:pt modelId="{AAE9FC36-5B5B-4B82-AA53-E6084C66788A}" type="pres">
      <dgm:prSet presAssocID="{16A97A86-AD84-4A52-A626-C2FCE459BB7C}" presName="root" presStyleCnt="0">
        <dgm:presLayoutVars>
          <dgm:dir/>
          <dgm:resizeHandles val="exact"/>
        </dgm:presLayoutVars>
      </dgm:prSet>
      <dgm:spPr/>
    </dgm:pt>
    <dgm:pt modelId="{9705E311-46F8-4D0C-B529-B5CBEA5ED01A}" type="pres">
      <dgm:prSet presAssocID="{7AEE1236-457C-4CF5-AA13-4AA6CA00575B}" presName="compNode" presStyleCnt="0"/>
      <dgm:spPr/>
    </dgm:pt>
    <dgm:pt modelId="{52895E85-42F0-4560-82A1-86BF66345C09}" type="pres">
      <dgm:prSet presAssocID="{7AEE1236-457C-4CF5-AA13-4AA6CA0057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88E66E-303E-43D8-B386-62B58B4E742E}" type="pres">
      <dgm:prSet presAssocID="{7AEE1236-457C-4CF5-AA13-4AA6CA00575B}" presName="iconSpace" presStyleCnt="0"/>
      <dgm:spPr/>
    </dgm:pt>
    <dgm:pt modelId="{410F258A-7AB1-4C75-8493-9F5573D59D1B}" type="pres">
      <dgm:prSet presAssocID="{7AEE1236-457C-4CF5-AA13-4AA6CA00575B}" presName="parTx" presStyleLbl="revTx" presStyleIdx="0" presStyleCnt="6">
        <dgm:presLayoutVars>
          <dgm:chMax val="0"/>
          <dgm:chPref val="0"/>
        </dgm:presLayoutVars>
      </dgm:prSet>
      <dgm:spPr/>
    </dgm:pt>
    <dgm:pt modelId="{D4DC053E-8EA8-4712-9FD2-608529F04CB3}" type="pres">
      <dgm:prSet presAssocID="{7AEE1236-457C-4CF5-AA13-4AA6CA00575B}" presName="txSpace" presStyleCnt="0"/>
      <dgm:spPr/>
    </dgm:pt>
    <dgm:pt modelId="{E55E0366-8ED2-4135-8AEF-EFAC8601FF83}" type="pres">
      <dgm:prSet presAssocID="{7AEE1236-457C-4CF5-AA13-4AA6CA00575B}" presName="desTx" presStyleLbl="revTx" presStyleIdx="1" presStyleCnt="6">
        <dgm:presLayoutVars/>
      </dgm:prSet>
      <dgm:spPr/>
    </dgm:pt>
    <dgm:pt modelId="{A545E68E-A256-4EA8-9B45-A06AAE177EFC}" type="pres">
      <dgm:prSet presAssocID="{BE0BF479-11D7-42F3-8F0A-94DAB54F8432}" presName="sibTrans" presStyleCnt="0"/>
      <dgm:spPr/>
    </dgm:pt>
    <dgm:pt modelId="{6B62BC2F-C23E-429D-82E1-9A0992787F46}" type="pres">
      <dgm:prSet presAssocID="{1B0F24CE-D431-4FCA-BF84-B300A3DED2BD}" presName="compNode" presStyleCnt="0"/>
      <dgm:spPr/>
    </dgm:pt>
    <dgm:pt modelId="{40C7FEE4-FAD5-4267-B0BB-240AF973424C}" type="pres">
      <dgm:prSet presAssocID="{1B0F24CE-D431-4FCA-BF84-B300A3DED2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EF714A9-15C8-4B50-9D40-4B8BA9E85933}" type="pres">
      <dgm:prSet presAssocID="{1B0F24CE-D431-4FCA-BF84-B300A3DED2BD}" presName="iconSpace" presStyleCnt="0"/>
      <dgm:spPr/>
    </dgm:pt>
    <dgm:pt modelId="{F63681B1-F8A7-4A9C-B351-9757B13D234C}" type="pres">
      <dgm:prSet presAssocID="{1B0F24CE-D431-4FCA-BF84-B300A3DED2BD}" presName="parTx" presStyleLbl="revTx" presStyleIdx="2" presStyleCnt="6">
        <dgm:presLayoutVars>
          <dgm:chMax val="0"/>
          <dgm:chPref val="0"/>
        </dgm:presLayoutVars>
      </dgm:prSet>
      <dgm:spPr/>
    </dgm:pt>
    <dgm:pt modelId="{8F116048-459A-471A-B09D-340A79069449}" type="pres">
      <dgm:prSet presAssocID="{1B0F24CE-D431-4FCA-BF84-B300A3DED2BD}" presName="txSpace" presStyleCnt="0"/>
      <dgm:spPr/>
    </dgm:pt>
    <dgm:pt modelId="{70F3D524-C9E0-4726-9EE0-E7CB7B65893D}" type="pres">
      <dgm:prSet presAssocID="{1B0F24CE-D431-4FCA-BF84-B300A3DED2BD}" presName="desTx" presStyleLbl="revTx" presStyleIdx="3" presStyleCnt="6">
        <dgm:presLayoutVars/>
      </dgm:prSet>
      <dgm:spPr/>
    </dgm:pt>
    <dgm:pt modelId="{473A5578-72E6-432D-A6AD-6A5E35D3EF48}" type="pres">
      <dgm:prSet presAssocID="{CEB62AAC-509A-4545-9CF5-5AD677C7EB98}" presName="sibTrans" presStyleCnt="0"/>
      <dgm:spPr/>
    </dgm:pt>
    <dgm:pt modelId="{C02911C0-105B-445F-B7A9-59F347840D98}" type="pres">
      <dgm:prSet presAssocID="{27FF786B-5C48-4A92-8262-E064E8FE0014}" presName="compNode" presStyleCnt="0"/>
      <dgm:spPr/>
    </dgm:pt>
    <dgm:pt modelId="{05D2B843-6880-4C62-B57A-E0EC64B438AD}" type="pres">
      <dgm:prSet presAssocID="{27FF786B-5C48-4A92-8262-E064E8FE00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(terminal)"/>
        </a:ext>
      </dgm:extLst>
    </dgm:pt>
    <dgm:pt modelId="{DAB42C4B-C22B-45B4-ABAB-DBDDFFE073A8}" type="pres">
      <dgm:prSet presAssocID="{27FF786B-5C48-4A92-8262-E064E8FE0014}" presName="iconSpace" presStyleCnt="0"/>
      <dgm:spPr/>
    </dgm:pt>
    <dgm:pt modelId="{38E69178-AD0C-4E6E-A2E3-20B28FFD943D}" type="pres">
      <dgm:prSet presAssocID="{27FF786B-5C48-4A92-8262-E064E8FE0014}" presName="parTx" presStyleLbl="revTx" presStyleIdx="4" presStyleCnt="6">
        <dgm:presLayoutVars>
          <dgm:chMax val="0"/>
          <dgm:chPref val="0"/>
        </dgm:presLayoutVars>
      </dgm:prSet>
      <dgm:spPr/>
    </dgm:pt>
    <dgm:pt modelId="{FC547EAE-AF25-4B7E-9B41-7550BAF3DD58}" type="pres">
      <dgm:prSet presAssocID="{27FF786B-5C48-4A92-8262-E064E8FE0014}" presName="txSpace" presStyleCnt="0"/>
      <dgm:spPr/>
    </dgm:pt>
    <dgm:pt modelId="{9877AEE7-23FE-4667-8BE0-7C71A85ACA7D}" type="pres">
      <dgm:prSet presAssocID="{27FF786B-5C48-4A92-8262-E064E8FE0014}" presName="desTx" presStyleLbl="revTx" presStyleIdx="5" presStyleCnt="6">
        <dgm:presLayoutVars/>
      </dgm:prSet>
      <dgm:spPr/>
    </dgm:pt>
  </dgm:ptLst>
  <dgm:cxnLst>
    <dgm:cxn modelId="{C6291507-7B9E-459A-A891-4FFCAEBBAE93}" srcId="{16A97A86-AD84-4A52-A626-C2FCE459BB7C}" destId="{27FF786B-5C48-4A92-8262-E064E8FE0014}" srcOrd="2" destOrd="0" parTransId="{303E2084-8D7F-490D-8E94-9A4550AC1436}" sibTransId="{21619584-0951-4B37-9043-3768394F9EE7}"/>
    <dgm:cxn modelId="{1DAC691F-C02D-49C9-9862-4A6597685EB0}" type="presOf" srcId="{1B0F24CE-D431-4FCA-BF84-B300A3DED2BD}" destId="{F63681B1-F8A7-4A9C-B351-9757B13D234C}" srcOrd="0" destOrd="0" presId="urn:microsoft.com/office/officeart/2018/5/layout/CenteredIconLabelDescriptionList"/>
    <dgm:cxn modelId="{B618B97F-B848-425F-AA7B-D1F88B62299F}" srcId="{16A97A86-AD84-4A52-A626-C2FCE459BB7C}" destId="{1B0F24CE-D431-4FCA-BF84-B300A3DED2BD}" srcOrd="1" destOrd="0" parTransId="{1C4A9EC4-BDA2-4AEE-AF1C-51D8248C83C0}" sibTransId="{CEB62AAC-509A-4545-9CF5-5AD677C7EB98}"/>
    <dgm:cxn modelId="{4AC7C695-D390-49DF-AC78-8A9F9F0F8E71}" srcId="{16A97A86-AD84-4A52-A626-C2FCE459BB7C}" destId="{7AEE1236-457C-4CF5-AA13-4AA6CA00575B}" srcOrd="0" destOrd="0" parTransId="{CC93FC37-3DF9-4A33-B09E-CD177E9A71C1}" sibTransId="{BE0BF479-11D7-42F3-8F0A-94DAB54F8432}"/>
    <dgm:cxn modelId="{B09FFB99-44D9-4E15-A744-B0C2BB67E98B}" type="presOf" srcId="{27FF786B-5C48-4A92-8262-E064E8FE0014}" destId="{38E69178-AD0C-4E6E-A2E3-20B28FFD943D}" srcOrd="0" destOrd="0" presId="urn:microsoft.com/office/officeart/2018/5/layout/CenteredIconLabelDescriptionList"/>
    <dgm:cxn modelId="{C5235FA6-5F13-4D7F-B200-A89D0F92EEF6}" srcId="{7AEE1236-457C-4CF5-AA13-4AA6CA00575B}" destId="{43A52536-8EEA-4ADA-9D06-FD7BD004D3A3}" srcOrd="1" destOrd="0" parTransId="{19F91F46-557A-44FD-A5B4-F84D8866FDAA}" sibTransId="{BB09AA6C-4AF4-45A8-9980-40CAB9C5E37E}"/>
    <dgm:cxn modelId="{43DE9FB3-96B4-4B9B-9A54-0D5A97F4A3C5}" type="presOf" srcId="{43A52536-8EEA-4ADA-9D06-FD7BD004D3A3}" destId="{E55E0366-8ED2-4135-8AEF-EFAC8601FF83}" srcOrd="0" destOrd="1" presId="urn:microsoft.com/office/officeart/2018/5/layout/CenteredIconLabelDescriptionList"/>
    <dgm:cxn modelId="{D0029BC0-7E86-4E23-887B-F1E5BA7B49EC}" type="presOf" srcId="{16A97A86-AD84-4A52-A626-C2FCE459BB7C}" destId="{AAE9FC36-5B5B-4B82-AA53-E6084C66788A}" srcOrd="0" destOrd="0" presId="urn:microsoft.com/office/officeart/2018/5/layout/CenteredIconLabelDescriptionList"/>
    <dgm:cxn modelId="{663717D1-92AD-4FCA-AE59-400F37647148}" type="presOf" srcId="{5D315390-F938-4D99-B476-D44A48988F25}" destId="{E55E0366-8ED2-4135-8AEF-EFAC8601FF83}" srcOrd="0" destOrd="0" presId="urn:microsoft.com/office/officeart/2018/5/layout/CenteredIconLabelDescriptionList"/>
    <dgm:cxn modelId="{F02B19E8-9D8B-4B45-9D78-6CE1EA143C0A}" type="presOf" srcId="{7AEE1236-457C-4CF5-AA13-4AA6CA00575B}" destId="{410F258A-7AB1-4C75-8493-9F5573D59D1B}" srcOrd="0" destOrd="0" presId="urn:microsoft.com/office/officeart/2018/5/layout/CenteredIconLabelDescriptionList"/>
    <dgm:cxn modelId="{F2D0D1EF-50C5-484D-B69C-1BB0BBAA8082}" srcId="{7AEE1236-457C-4CF5-AA13-4AA6CA00575B}" destId="{5D315390-F938-4D99-B476-D44A48988F25}" srcOrd="0" destOrd="0" parTransId="{23DC8806-6DD9-45CD-8D75-B48EFD2C88B6}" sibTransId="{4B69C28A-5FAA-4F66-BE7D-FB86C5B17571}"/>
    <dgm:cxn modelId="{923B7F05-8D4A-4288-A399-7A6336A409D4}" type="presParOf" srcId="{AAE9FC36-5B5B-4B82-AA53-E6084C66788A}" destId="{9705E311-46F8-4D0C-B529-B5CBEA5ED01A}" srcOrd="0" destOrd="0" presId="urn:microsoft.com/office/officeart/2018/5/layout/CenteredIconLabelDescriptionList"/>
    <dgm:cxn modelId="{ADC4A6B7-7958-45C1-91D1-245293379436}" type="presParOf" srcId="{9705E311-46F8-4D0C-B529-B5CBEA5ED01A}" destId="{52895E85-42F0-4560-82A1-86BF66345C09}" srcOrd="0" destOrd="0" presId="urn:microsoft.com/office/officeart/2018/5/layout/CenteredIconLabelDescriptionList"/>
    <dgm:cxn modelId="{5F426D94-E11A-4871-B841-0E4F6674658F}" type="presParOf" srcId="{9705E311-46F8-4D0C-B529-B5CBEA5ED01A}" destId="{9888E66E-303E-43D8-B386-62B58B4E742E}" srcOrd="1" destOrd="0" presId="urn:microsoft.com/office/officeart/2018/5/layout/CenteredIconLabelDescriptionList"/>
    <dgm:cxn modelId="{4C3495D6-2712-479D-80F3-26813E81E0F2}" type="presParOf" srcId="{9705E311-46F8-4D0C-B529-B5CBEA5ED01A}" destId="{410F258A-7AB1-4C75-8493-9F5573D59D1B}" srcOrd="2" destOrd="0" presId="urn:microsoft.com/office/officeart/2018/5/layout/CenteredIconLabelDescriptionList"/>
    <dgm:cxn modelId="{1B65F5C0-B8E1-422A-922B-D417FB10F551}" type="presParOf" srcId="{9705E311-46F8-4D0C-B529-B5CBEA5ED01A}" destId="{D4DC053E-8EA8-4712-9FD2-608529F04CB3}" srcOrd="3" destOrd="0" presId="urn:microsoft.com/office/officeart/2018/5/layout/CenteredIconLabelDescriptionList"/>
    <dgm:cxn modelId="{68AF84FF-A1F1-4297-B283-36FE201E9B19}" type="presParOf" srcId="{9705E311-46F8-4D0C-B529-B5CBEA5ED01A}" destId="{E55E0366-8ED2-4135-8AEF-EFAC8601FF83}" srcOrd="4" destOrd="0" presId="urn:microsoft.com/office/officeart/2018/5/layout/CenteredIconLabelDescriptionList"/>
    <dgm:cxn modelId="{06DC579F-900F-4810-83C9-9C5EA7A9C383}" type="presParOf" srcId="{AAE9FC36-5B5B-4B82-AA53-E6084C66788A}" destId="{A545E68E-A256-4EA8-9B45-A06AAE177EFC}" srcOrd="1" destOrd="0" presId="urn:microsoft.com/office/officeart/2018/5/layout/CenteredIconLabelDescriptionList"/>
    <dgm:cxn modelId="{53BB8065-937E-400C-8388-EB758F945A4F}" type="presParOf" srcId="{AAE9FC36-5B5B-4B82-AA53-E6084C66788A}" destId="{6B62BC2F-C23E-429D-82E1-9A0992787F46}" srcOrd="2" destOrd="0" presId="urn:microsoft.com/office/officeart/2018/5/layout/CenteredIconLabelDescriptionList"/>
    <dgm:cxn modelId="{EF55CED9-F177-4003-9792-809CDC74128F}" type="presParOf" srcId="{6B62BC2F-C23E-429D-82E1-9A0992787F46}" destId="{40C7FEE4-FAD5-4267-B0BB-240AF973424C}" srcOrd="0" destOrd="0" presId="urn:microsoft.com/office/officeart/2018/5/layout/CenteredIconLabelDescriptionList"/>
    <dgm:cxn modelId="{67FC634E-7B9F-47F4-AFE7-79F0F24F5BB9}" type="presParOf" srcId="{6B62BC2F-C23E-429D-82E1-9A0992787F46}" destId="{BEF714A9-15C8-4B50-9D40-4B8BA9E85933}" srcOrd="1" destOrd="0" presId="urn:microsoft.com/office/officeart/2018/5/layout/CenteredIconLabelDescriptionList"/>
    <dgm:cxn modelId="{32998682-29B6-41D2-B18F-EBD74462F33E}" type="presParOf" srcId="{6B62BC2F-C23E-429D-82E1-9A0992787F46}" destId="{F63681B1-F8A7-4A9C-B351-9757B13D234C}" srcOrd="2" destOrd="0" presId="urn:microsoft.com/office/officeart/2018/5/layout/CenteredIconLabelDescriptionList"/>
    <dgm:cxn modelId="{D52BA3BA-26E0-45A5-A7D6-1AA392DC8A35}" type="presParOf" srcId="{6B62BC2F-C23E-429D-82E1-9A0992787F46}" destId="{8F116048-459A-471A-B09D-340A79069449}" srcOrd="3" destOrd="0" presId="urn:microsoft.com/office/officeart/2018/5/layout/CenteredIconLabelDescriptionList"/>
    <dgm:cxn modelId="{2DE7EA14-59A5-4196-BF83-EECAA7C013E5}" type="presParOf" srcId="{6B62BC2F-C23E-429D-82E1-9A0992787F46}" destId="{70F3D524-C9E0-4726-9EE0-E7CB7B65893D}" srcOrd="4" destOrd="0" presId="urn:microsoft.com/office/officeart/2018/5/layout/CenteredIconLabelDescriptionList"/>
    <dgm:cxn modelId="{4B39184B-F1F3-49E0-B112-A17174CA169E}" type="presParOf" srcId="{AAE9FC36-5B5B-4B82-AA53-E6084C66788A}" destId="{473A5578-72E6-432D-A6AD-6A5E35D3EF48}" srcOrd="3" destOrd="0" presId="urn:microsoft.com/office/officeart/2018/5/layout/CenteredIconLabelDescriptionList"/>
    <dgm:cxn modelId="{96FDCC9C-1109-4CF0-8668-7414129C6C7F}" type="presParOf" srcId="{AAE9FC36-5B5B-4B82-AA53-E6084C66788A}" destId="{C02911C0-105B-445F-B7A9-59F347840D98}" srcOrd="4" destOrd="0" presId="urn:microsoft.com/office/officeart/2018/5/layout/CenteredIconLabelDescriptionList"/>
    <dgm:cxn modelId="{8A1612C7-DA4E-422F-AA22-1261843CDAFD}" type="presParOf" srcId="{C02911C0-105B-445F-B7A9-59F347840D98}" destId="{05D2B843-6880-4C62-B57A-E0EC64B438AD}" srcOrd="0" destOrd="0" presId="urn:microsoft.com/office/officeart/2018/5/layout/CenteredIconLabelDescriptionList"/>
    <dgm:cxn modelId="{EC8A8506-F049-4FAE-92D6-19A7C85BBDC4}" type="presParOf" srcId="{C02911C0-105B-445F-B7A9-59F347840D98}" destId="{DAB42C4B-C22B-45B4-ABAB-DBDDFFE073A8}" srcOrd="1" destOrd="0" presId="urn:microsoft.com/office/officeart/2018/5/layout/CenteredIconLabelDescriptionList"/>
    <dgm:cxn modelId="{F0265EB9-B407-4C88-B6F3-CD1417003590}" type="presParOf" srcId="{C02911C0-105B-445F-B7A9-59F347840D98}" destId="{38E69178-AD0C-4E6E-A2E3-20B28FFD943D}" srcOrd="2" destOrd="0" presId="urn:microsoft.com/office/officeart/2018/5/layout/CenteredIconLabelDescriptionList"/>
    <dgm:cxn modelId="{05F2AD33-0FC4-435F-ABE4-E31811354AB1}" type="presParOf" srcId="{C02911C0-105B-445F-B7A9-59F347840D98}" destId="{FC547EAE-AF25-4B7E-9B41-7550BAF3DD58}" srcOrd="3" destOrd="0" presId="urn:microsoft.com/office/officeart/2018/5/layout/CenteredIconLabelDescriptionList"/>
    <dgm:cxn modelId="{D0E997F0-D57D-4A07-B6FF-5C4116DBF878}" type="presParOf" srcId="{C02911C0-105B-445F-B7A9-59F347840D98}" destId="{9877AEE7-23FE-4667-8BE0-7C71A85ACA7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6AE54-84F7-4806-B879-AC3E10F37CEF}">
      <dsp:nvSpPr>
        <dsp:cNvPr id="0" name=""/>
        <dsp:cNvSpPr/>
      </dsp:nvSpPr>
      <dsp:spPr>
        <a:xfrm>
          <a:off x="378695" y="1020738"/>
          <a:ext cx="1098000" cy="1098000"/>
        </a:xfrm>
        <a:prstGeom prst="ellipse">
          <a:avLst/>
        </a:prstGeom>
        <a:solidFill>
          <a:srgbClr val="0048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ED77A-3C98-481B-924D-B07CC72A56CB}">
      <dsp:nvSpPr>
        <dsp:cNvPr id="0" name=""/>
        <dsp:cNvSpPr/>
      </dsp:nvSpPr>
      <dsp:spPr>
        <a:xfrm>
          <a:off x="612695" y="12547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95E41-6032-4205-9792-82FF432C9931}">
      <dsp:nvSpPr>
        <dsp:cNvPr id="0" name=""/>
        <dsp:cNvSpPr/>
      </dsp:nvSpPr>
      <dsp:spPr>
        <a:xfrm>
          <a:off x="27695" y="246073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Login Page</a:t>
          </a:r>
        </a:p>
      </dsp:txBody>
      <dsp:txXfrm>
        <a:off x="27695" y="2460739"/>
        <a:ext cx="1800000" cy="720000"/>
      </dsp:txXfrm>
    </dsp:sp>
    <dsp:sp modelId="{22C4D6AE-5479-4C14-A81A-87FFE020E080}">
      <dsp:nvSpPr>
        <dsp:cNvPr id="0" name=""/>
        <dsp:cNvSpPr/>
      </dsp:nvSpPr>
      <dsp:spPr>
        <a:xfrm>
          <a:off x="2493695" y="1020738"/>
          <a:ext cx="1098000" cy="1098000"/>
        </a:xfrm>
        <a:prstGeom prst="ellipse">
          <a:avLst/>
        </a:prstGeom>
        <a:solidFill>
          <a:srgbClr val="0048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47E3D-0A4A-4840-A0FA-13A41BA73333}">
      <dsp:nvSpPr>
        <dsp:cNvPr id="0" name=""/>
        <dsp:cNvSpPr/>
      </dsp:nvSpPr>
      <dsp:spPr>
        <a:xfrm>
          <a:off x="2727695" y="12547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62364-3F48-48F8-AF0F-9E97D85C5D2C}">
      <dsp:nvSpPr>
        <dsp:cNvPr id="0" name=""/>
        <dsp:cNvSpPr/>
      </dsp:nvSpPr>
      <dsp:spPr>
        <a:xfrm>
          <a:off x="2142695" y="246073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Add Triggers</a:t>
          </a:r>
        </a:p>
      </dsp:txBody>
      <dsp:txXfrm>
        <a:off x="2142695" y="2460739"/>
        <a:ext cx="1800000" cy="720000"/>
      </dsp:txXfrm>
    </dsp:sp>
    <dsp:sp modelId="{40C4915E-9418-4716-B84E-FA8F0F118967}">
      <dsp:nvSpPr>
        <dsp:cNvPr id="0" name=""/>
        <dsp:cNvSpPr/>
      </dsp:nvSpPr>
      <dsp:spPr>
        <a:xfrm>
          <a:off x="4608695" y="1020738"/>
          <a:ext cx="1098000" cy="1098000"/>
        </a:xfrm>
        <a:prstGeom prst="ellipse">
          <a:avLst/>
        </a:prstGeom>
        <a:solidFill>
          <a:srgbClr val="0048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D4C42-416C-45BF-B18E-B2B7BC7470F2}">
      <dsp:nvSpPr>
        <dsp:cNvPr id="0" name=""/>
        <dsp:cNvSpPr/>
      </dsp:nvSpPr>
      <dsp:spPr>
        <a:xfrm>
          <a:off x="4842695" y="12547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521A9-056F-4B18-AB1C-04D5F0795F04}">
      <dsp:nvSpPr>
        <dsp:cNvPr id="0" name=""/>
        <dsp:cNvSpPr/>
      </dsp:nvSpPr>
      <dsp:spPr>
        <a:xfrm>
          <a:off x="4257695" y="246073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Edit Triggers</a:t>
          </a:r>
        </a:p>
      </dsp:txBody>
      <dsp:txXfrm>
        <a:off x="4257695" y="2460739"/>
        <a:ext cx="1800000" cy="720000"/>
      </dsp:txXfrm>
    </dsp:sp>
    <dsp:sp modelId="{48DB3141-3DC9-47BF-BD50-3167D92B93AA}">
      <dsp:nvSpPr>
        <dsp:cNvPr id="0" name=""/>
        <dsp:cNvSpPr/>
      </dsp:nvSpPr>
      <dsp:spPr>
        <a:xfrm>
          <a:off x="6723696" y="1020738"/>
          <a:ext cx="1098000" cy="1098000"/>
        </a:xfrm>
        <a:prstGeom prst="ellipse">
          <a:avLst/>
        </a:prstGeom>
        <a:solidFill>
          <a:srgbClr val="0048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FAD6F-B7F9-4B30-9AE6-FD6C5487C873}">
      <dsp:nvSpPr>
        <dsp:cNvPr id="0" name=""/>
        <dsp:cNvSpPr/>
      </dsp:nvSpPr>
      <dsp:spPr>
        <a:xfrm>
          <a:off x="6957696" y="12547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65569-CEE9-432F-A28E-4F6BC79DA5ED}">
      <dsp:nvSpPr>
        <dsp:cNvPr id="0" name=""/>
        <dsp:cNvSpPr/>
      </dsp:nvSpPr>
      <dsp:spPr>
        <a:xfrm>
          <a:off x="6372695" y="246073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View Transactions</a:t>
          </a:r>
        </a:p>
      </dsp:txBody>
      <dsp:txXfrm>
        <a:off x="6372695" y="2460739"/>
        <a:ext cx="1800000" cy="720000"/>
      </dsp:txXfrm>
    </dsp:sp>
    <dsp:sp modelId="{17F74C72-7E57-4813-B6C2-3051E65BE164}">
      <dsp:nvSpPr>
        <dsp:cNvPr id="0" name=""/>
        <dsp:cNvSpPr/>
      </dsp:nvSpPr>
      <dsp:spPr>
        <a:xfrm>
          <a:off x="8838696" y="1020738"/>
          <a:ext cx="1098000" cy="1098000"/>
        </a:xfrm>
        <a:prstGeom prst="ellipse">
          <a:avLst/>
        </a:prstGeom>
        <a:solidFill>
          <a:srgbClr val="0048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F54C-993A-43D7-8582-DF27F3047F95}">
      <dsp:nvSpPr>
        <dsp:cNvPr id="0" name=""/>
        <dsp:cNvSpPr/>
      </dsp:nvSpPr>
      <dsp:spPr>
        <a:xfrm>
          <a:off x="9072696" y="12547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390AD-10BB-4A78-B10E-20E71197E363}">
      <dsp:nvSpPr>
        <dsp:cNvPr id="0" name=""/>
        <dsp:cNvSpPr/>
      </dsp:nvSpPr>
      <dsp:spPr>
        <a:xfrm>
          <a:off x="8487696" y="246073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View Notifications</a:t>
          </a:r>
        </a:p>
      </dsp:txBody>
      <dsp:txXfrm>
        <a:off x="8487696" y="246073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AB43A-39EC-435D-B287-AB57A7BA8BFF}">
      <dsp:nvSpPr>
        <dsp:cNvPr id="0" name=""/>
        <dsp:cNvSpPr/>
      </dsp:nvSpPr>
      <dsp:spPr>
        <a:xfrm>
          <a:off x="662195" y="525738"/>
          <a:ext cx="1852875" cy="1852875"/>
        </a:xfrm>
        <a:prstGeom prst="ellipse">
          <a:avLst/>
        </a:prstGeom>
        <a:solidFill>
          <a:srgbClr val="0048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7B694-101E-4543-9395-D4D2BA105635}">
      <dsp:nvSpPr>
        <dsp:cNvPr id="0" name=""/>
        <dsp:cNvSpPr/>
      </dsp:nvSpPr>
      <dsp:spPr>
        <a:xfrm>
          <a:off x="1057070" y="92061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5B69-C05A-41AB-A3EF-6924FF45BBAC}">
      <dsp:nvSpPr>
        <dsp:cNvPr id="0" name=""/>
        <dsp:cNvSpPr/>
      </dsp:nvSpPr>
      <dsp:spPr>
        <a:xfrm>
          <a:off x="69883" y="295573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Reactive UI || Angular Application</a:t>
          </a:r>
        </a:p>
      </dsp:txBody>
      <dsp:txXfrm>
        <a:off x="69883" y="2955739"/>
        <a:ext cx="3037500" cy="720000"/>
      </dsp:txXfrm>
    </dsp:sp>
    <dsp:sp modelId="{8DC3DFBD-8978-4C56-8551-276E257EBE9B}">
      <dsp:nvSpPr>
        <dsp:cNvPr id="0" name=""/>
        <dsp:cNvSpPr/>
      </dsp:nvSpPr>
      <dsp:spPr>
        <a:xfrm>
          <a:off x="4231258" y="525738"/>
          <a:ext cx="1852875" cy="1852875"/>
        </a:xfrm>
        <a:prstGeom prst="ellipse">
          <a:avLst/>
        </a:prstGeom>
        <a:solidFill>
          <a:srgbClr val="0048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73234-53E3-4937-8FE3-DBDC9534843D}">
      <dsp:nvSpPr>
        <dsp:cNvPr id="0" name=""/>
        <dsp:cNvSpPr/>
      </dsp:nvSpPr>
      <dsp:spPr>
        <a:xfrm>
          <a:off x="4626133" y="92061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97095-C90A-4CE8-BF28-3AF712269624}">
      <dsp:nvSpPr>
        <dsp:cNvPr id="0" name=""/>
        <dsp:cNvSpPr/>
      </dsp:nvSpPr>
      <dsp:spPr>
        <a:xfrm>
          <a:off x="3638945" y="295573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Frontend Host &amp; database connection || Spring Boot Application</a:t>
          </a:r>
        </a:p>
      </dsp:txBody>
      <dsp:txXfrm>
        <a:off x="3638945" y="2955739"/>
        <a:ext cx="3037500" cy="720000"/>
      </dsp:txXfrm>
    </dsp:sp>
    <dsp:sp modelId="{EAAA6401-0561-43C6-A718-0268356F79C3}">
      <dsp:nvSpPr>
        <dsp:cNvPr id="0" name=""/>
        <dsp:cNvSpPr/>
      </dsp:nvSpPr>
      <dsp:spPr>
        <a:xfrm>
          <a:off x="7800321" y="525738"/>
          <a:ext cx="1852875" cy="1852875"/>
        </a:xfrm>
        <a:prstGeom prst="ellipse">
          <a:avLst/>
        </a:prstGeom>
        <a:solidFill>
          <a:srgbClr val="0048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7BE23-6FF2-4AD5-83A7-997F36C7F9BC}">
      <dsp:nvSpPr>
        <dsp:cNvPr id="0" name=""/>
        <dsp:cNvSpPr/>
      </dsp:nvSpPr>
      <dsp:spPr>
        <a:xfrm>
          <a:off x="8195196" y="92061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FB220-C453-4B0C-8D87-9CFE69DC53B2}">
      <dsp:nvSpPr>
        <dsp:cNvPr id="0" name=""/>
        <dsp:cNvSpPr/>
      </dsp:nvSpPr>
      <dsp:spPr>
        <a:xfrm>
          <a:off x="7208008" y="295573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Database || Maria DB Instance (using Azure)</a:t>
          </a:r>
        </a:p>
      </dsp:txBody>
      <dsp:txXfrm>
        <a:off x="7208008" y="2955739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95E85-42F0-4560-82A1-86BF66345C09}">
      <dsp:nvSpPr>
        <dsp:cNvPr id="0" name=""/>
        <dsp:cNvSpPr/>
      </dsp:nvSpPr>
      <dsp:spPr>
        <a:xfrm>
          <a:off x="1005813" y="952307"/>
          <a:ext cx="1076414" cy="1076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F258A-7AB1-4C75-8493-9F5573D59D1B}">
      <dsp:nvSpPr>
        <dsp:cNvPr id="0" name=""/>
        <dsp:cNvSpPr/>
      </dsp:nvSpPr>
      <dsp:spPr>
        <a:xfrm>
          <a:off x="6285" y="2127486"/>
          <a:ext cx="3075468" cy="46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baseline="0"/>
            <a:t>Test Plan</a:t>
          </a:r>
          <a:endParaRPr lang="en-US" sz="3000" kern="1200"/>
        </a:p>
      </dsp:txBody>
      <dsp:txXfrm>
        <a:off x="6285" y="2127486"/>
        <a:ext cx="3075468" cy="461320"/>
      </dsp:txXfrm>
    </dsp:sp>
    <dsp:sp modelId="{E55E0366-8ED2-4135-8AEF-EFAC8601FF83}">
      <dsp:nvSpPr>
        <dsp:cNvPr id="0" name=""/>
        <dsp:cNvSpPr/>
      </dsp:nvSpPr>
      <dsp:spPr>
        <a:xfrm>
          <a:off x="6285" y="2634744"/>
          <a:ext cx="3075468" cy="614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/>
            <a:t>Test Specifications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Reports</a:t>
          </a:r>
        </a:p>
      </dsp:txBody>
      <dsp:txXfrm>
        <a:off x="6285" y="2634744"/>
        <a:ext cx="3075468" cy="614425"/>
      </dsp:txXfrm>
    </dsp:sp>
    <dsp:sp modelId="{40C7FEE4-FAD5-4267-B0BB-240AF973424C}">
      <dsp:nvSpPr>
        <dsp:cNvPr id="0" name=""/>
        <dsp:cNvSpPr/>
      </dsp:nvSpPr>
      <dsp:spPr>
        <a:xfrm>
          <a:off x="4619488" y="952307"/>
          <a:ext cx="1076414" cy="1076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681B1-F8A7-4A9C-B351-9757B13D234C}">
      <dsp:nvSpPr>
        <dsp:cNvPr id="0" name=""/>
        <dsp:cNvSpPr/>
      </dsp:nvSpPr>
      <dsp:spPr>
        <a:xfrm>
          <a:off x="3619961" y="2127486"/>
          <a:ext cx="3075468" cy="46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baseline="0"/>
            <a:t>User Guide</a:t>
          </a:r>
          <a:endParaRPr lang="en-US" sz="3000" kern="1200"/>
        </a:p>
      </dsp:txBody>
      <dsp:txXfrm>
        <a:off x="3619961" y="2127486"/>
        <a:ext cx="3075468" cy="461320"/>
      </dsp:txXfrm>
    </dsp:sp>
    <dsp:sp modelId="{70F3D524-C9E0-4726-9EE0-E7CB7B65893D}">
      <dsp:nvSpPr>
        <dsp:cNvPr id="0" name=""/>
        <dsp:cNvSpPr/>
      </dsp:nvSpPr>
      <dsp:spPr>
        <a:xfrm>
          <a:off x="3619961" y="2634744"/>
          <a:ext cx="3075468" cy="614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2B843-6880-4C62-B57A-E0EC64B438AD}">
      <dsp:nvSpPr>
        <dsp:cNvPr id="0" name=""/>
        <dsp:cNvSpPr/>
      </dsp:nvSpPr>
      <dsp:spPr>
        <a:xfrm>
          <a:off x="8233164" y="952307"/>
          <a:ext cx="1076414" cy="10764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69178-AD0C-4E6E-A2E3-20B28FFD943D}">
      <dsp:nvSpPr>
        <dsp:cNvPr id="0" name=""/>
        <dsp:cNvSpPr/>
      </dsp:nvSpPr>
      <dsp:spPr>
        <a:xfrm>
          <a:off x="7233637" y="2127486"/>
          <a:ext cx="3075468" cy="46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baseline="0"/>
            <a:t>System Guide</a:t>
          </a:r>
          <a:endParaRPr lang="en-US" sz="3000" kern="1200"/>
        </a:p>
      </dsp:txBody>
      <dsp:txXfrm>
        <a:off x="7233637" y="2127486"/>
        <a:ext cx="3075468" cy="461320"/>
      </dsp:txXfrm>
    </dsp:sp>
    <dsp:sp modelId="{9877AEE7-23FE-4667-8BE0-7C71A85ACA7D}">
      <dsp:nvSpPr>
        <dsp:cNvPr id="0" name=""/>
        <dsp:cNvSpPr/>
      </dsp:nvSpPr>
      <dsp:spPr>
        <a:xfrm>
          <a:off x="7233637" y="2634744"/>
          <a:ext cx="3075468" cy="614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C423AE-0F7A-4278-9EA3-8AB9B830550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7472C3D-8142-4F2E-8E3C-7AD276338D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789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3AE-0F7A-4278-9EA3-8AB9B830550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2C3D-8142-4F2E-8E3C-7AD27633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6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3AE-0F7A-4278-9EA3-8AB9B830550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2C3D-8142-4F2E-8E3C-7AD27633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3AE-0F7A-4278-9EA3-8AB9B830550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2C3D-8142-4F2E-8E3C-7AD27633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3AE-0F7A-4278-9EA3-8AB9B830550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2C3D-8142-4F2E-8E3C-7AD276338D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35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3AE-0F7A-4278-9EA3-8AB9B830550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2C3D-8142-4F2E-8E3C-7AD27633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3AE-0F7A-4278-9EA3-8AB9B830550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2C3D-8142-4F2E-8E3C-7AD27633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0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3AE-0F7A-4278-9EA3-8AB9B830550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2C3D-8142-4F2E-8E3C-7AD27633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3AE-0F7A-4278-9EA3-8AB9B830550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2C3D-8142-4F2E-8E3C-7AD27633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3AE-0F7A-4278-9EA3-8AB9B830550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2C3D-8142-4F2E-8E3C-7AD27633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3AE-0F7A-4278-9EA3-8AB9B830550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2C3D-8142-4F2E-8E3C-7AD27633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C423AE-0F7A-4278-9EA3-8AB9B830550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7472C3D-8142-4F2E-8E3C-7AD27633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81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86B8-3F23-4953-844E-AC6ECD891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64368" cy="1130808"/>
          </a:xfrm>
        </p:spPr>
        <p:txBody>
          <a:bodyPr>
            <a:normAutofit/>
          </a:bodyPr>
          <a:lstStyle/>
          <a:p>
            <a:r>
              <a:rPr lang="en-US" sz="6000" dirty="0"/>
              <a:t>Trigger Tracker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B3719-BDD2-47DA-9BC3-64E7B99D6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2838"/>
            <a:ext cx="9144000" cy="27479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dirty="0"/>
              <a:t>Group 1: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Tarsus Arciga</a:t>
            </a:r>
          </a:p>
          <a:p>
            <a:pPr algn="ctr"/>
            <a:r>
              <a:rPr lang="en-US" sz="2400" dirty="0"/>
              <a:t>Long Dang</a:t>
            </a:r>
          </a:p>
          <a:p>
            <a:pPr algn="ctr"/>
            <a:r>
              <a:rPr lang="en-US" sz="2400" dirty="0" err="1"/>
              <a:t>Ekrem</a:t>
            </a:r>
            <a:r>
              <a:rPr lang="en-US" sz="2400" dirty="0"/>
              <a:t> </a:t>
            </a:r>
            <a:r>
              <a:rPr lang="en-US" sz="2400" dirty="0" err="1"/>
              <a:t>Kalabak</a:t>
            </a:r>
            <a:endParaRPr lang="en-US" sz="2400" dirty="0"/>
          </a:p>
          <a:p>
            <a:pPr algn="ctr"/>
            <a:r>
              <a:rPr lang="en-US" sz="2400" dirty="0"/>
              <a:t>Dalton Gilmore</a:t>
            </a:r>
          </a:p>
          <a:p>
            <a:pPr algn="ctr"/>
            <a:r>
              <a:rPr lang="en-US" sz="2400" dirty="0"/>
              <a:t>Alexa Summers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24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78CB-8CEF-4D2C-B7EF-86278E71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New Trigger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6C5079-0D22-4173-8931-257C31B1B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0" t="13562" r="10933" b="13667"/>
          <a:stretch/>
        </p:blipFill>
        <p:spPr>
          <a:xfrm>
            <a:off x="8271555" y="2479040"/>
            <a:ext cx="3750133" cy="189484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8DD3F4-2CCD-4982-BDCE-8C08E3E5B6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0" t="9236" r="11054" b="17513"/>
          <a:stretch/>
        </p:blipFill>
        <p:spPr>
          <a:xfrm>
            <a:off x="4243285" y="2479040"/>
            <a:ext cx="3750133" cy="18999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472BF8-4871-4826-936C-75AAB2085A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4" t="15923" r="11082" b="17044"/>
          <a:stretch/>
        </p:blipFill>
        <p:spPr>
          <a:xfrm>
            <a:off x="142240" y="2479040"/>
            <a:ext cx="3822908" cy="1899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2385DD-CCF5-4682-9ADF-A452D79B2B0C}"/>
              </a:ext>
            </a:extLst>
          </p:cNvPr>
          <p:cNvSpPr txBox="1"/>
          <p:nvPr/>
        </p:nvSpPr>
        <p:spPr>
          <a:xfrm>
            <a:off x="142240" y="4572000"/>
            <a:ext cx="382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Trigger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40041-3B49-4529-8100-A54B7208C45B}"/>
              </a:ext>
            </a:extLst>
          </p:cNvPr>
          <p:cNvSpPr txBox="1"/>
          <p:nvPr/>
        </p:nvSpPr>
        <p:spPr>
          <a:xfrm>
            <a:off x="4170510" y="4572000"/>
            <a:ext cx="382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 Trigger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FE847-F014-4E59-AFBD-BF05B557BD56}"/>
              </a:ext>
            </a:extLst>
          </p:cNvPr>
          <p:cNvSpPr txBox="1"/>
          <p:nvPr/>
        </p:nvSpPr>
        <p:spPr>
          <a:xfrm>
            <a:off x="8198780" y="4572000"/>
            <a:ext cx="382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Timeframe Trigger</a:t>
            </a:r>
          </a:p>
        </p:txBody>
      </p:sp>
    </p:spTree>
    <p:extLst>
      <p:ext uri="{BB962C8B-B14F-4D97-AF65-F5344CB8AC3E}">
        <p14:creationId xmlns:p14="http://schemas.microsoft.com/office/powerpoint/2010/main" val="284341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0E74-3EC8-40B3-BB15-0CD7886B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Existing Trigger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104BE72-80C9-41E5-916D-985DCD4D3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t="20711" r="24469" b="22799"/>
          <a:stretch/>
        </p:blipFill>
        <p:spPr>
          <a:xfrm>
            <a:off x="4180840" y="2365828"/>
            <a:ext cx="3830320" cy="2735943"/>
          </a:xfrm>
        </p:spPr>
      </p:pic>
    </p:spTree>
    <p:extLst>
      <p:ext uri="{BB962C8B-B14F-4D97-AF65-F5344CB8AC3E}">
        <p14:creationId xmlns:p14="http://schemas.microsoft.com/office/powerpoint/2010/main" val="14192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B2E995-B96C-43CB-AB18-34E26547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7608B-D7E8-417B-9F41-4A777194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10315583" cy="1325562"/>
          </a:xfrm>
        </p:spPr>
        <p:txBody>
          <a:bodyPr>
            <a:normAutofit/>
          </a:bodyPr>
          <a:lstStyle/>
          <a:p>
            <a:r>
              <a:rPr lang="en-US"/>
              <a:t>Elements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308D2-EC72-4B2A-A961-B705389A7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C2DBB6-5664-4284-96A9-A0FA1CC72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099495"/>
              </p:ext>
            </p:extLst>
          </p:nvPr>
        </p:nvGraphicFramePr>
        <p:xfrm>
          <a:off x="1262063" y="2013055"/>
          <a:ext cx="103153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07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B2E995-B96C-43CB-AB18-34E26547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DC967-A690-4738-ADC3-FF883407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10315583" cy="1325562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308D2-EC72-4B2A-A961-B705389A7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9D2F94-7EC6-496C-8AB8-DD793565D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5006"/>
              </p:ext>
            </p:extLst>
          </p:nvPr>
        </p:nvGraphicFramePr>
        <p:xfrm>
          <a:off x="1262063" y="2013055"/>
          <a:ext cx="103153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28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B2E995-B96C-43CB-AB18-34E26547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51511-6554-4967-914F-CFBA0379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10315583" cy="1325562"/>
          </a:xfrm>
        </p:spPr>
        <p:txBody>
          <a:bodyPr>
            <a:normAutofit/>
          </a:bodyPr>
          <a:lstStyle/>
          <a:p>
            <a:r>
              <a:rPr lang="en-US" dirty="0"/>
              <a:t>Final Deliverables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0308D2-EC72-4B2A-A961-B705389A7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F4659F-2323-4A4E-A5B4-6972348CD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309902"/>
              </p:ext>
            </p:extLst>
          </p:nvPr>
        </p:nvGraphicFramePr>
        <p:xfrm>
          <a:off x="1261870" y="1593955"/>
          <a:ext cx="103153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18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A2BC-A841-4855-BA98-911651E3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EDC49A-2501-4EF3-9F23-A2F2D0C32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39" y="1971040"/>
            <a:ext cx="6332972" cy="4351338"/>
          </a:xfrm>
        </p:spPr>
      </p:pic>
    </p:spTree>
    <p:extLst>
      <p:ext uri="{BB962C8B-B14F-4D97-AF65-F5344CB8AC3E}">
        <p14:creationId xmlns:p14="http://schemas.microsoft.com/office/powerpoint/2010/main" val="169432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89C3-B874-412C-A64E-9B3CE51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Transactions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31E43A4-3A49-41C1-9077-EA9F75062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3" y="2082800"/>
            <a:ext cx="9739084" cy="3511957"/>
          </a:xfrm>
        </p:spPr>
      </p:pic>
    </p:spTree>
    <p:extLst>
      <p:ext uri="{BB962C8B-B14F-4D97-AF65-F5344CB8AC3E}">
        <p14:creationId xmlns:p14="http://schemas.microsoft.com/office/powerpoint/2010/main" val="19902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55CF-263B-4FE2-AA07-2632E70C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Notifications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EBA862D-85F5-4F42-80B7-CF4C767E0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3" y="2509318"/>
            <a:ext cx="9823445" cy="2711680"/>
          </a:xfrm>
        </p:spPr>
      </p:pic>
    </p:spTree>
    <p:extLst>
      <p:ext uri="{BB962C8B-B14F-4D97-AF65-F5344CB8AC3E}">
        <p14:creationId xmlns:p14="http://schemas.microsoft.com/office/powerpoint/2010/main" val="419620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4568-6174-44C6-B373-9726E277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Triggers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C97F8E-5A93-4A49-B4A5-143F16260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43" y="2336800"/>
            <a:ext cx="9585180" cy="2010037"/>
          </a:xfrm>
        </p:spPr>
      </p:pic>
    </p:spTree>
    <p:extLst>
      <p:ext uri="{BB962C8B-B14F-4D97-AF65-F5344CB8AC3E}">
        <p14:creationId xmlns:p14="http://schemas.microsoft.com/office/powerpoint/2010/main" val="361119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B811-AF3D-4E61-BBEC-D02AA66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Trigger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0DB5A5F-454C-4CEF-BF59-01063B1C9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994694"/>
            <a:ext cx="8553450" cy="4019550"/>
          </a:xfrm>
        </p:spPr>
      </p:pic>
    </p:spTree>
    <p:extLst>
      <p:ext uri="{BB962C8B-B14F-4D97-AF65-F5344CB8AC3E}">
        <p14:creationId xmlns:p14="http://schemas.microsoft.com/office/powerpoint/2010/main" val="13640870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Trigger Tracker Application</vt:lpstr>
      <vt:lpstr>Elements</vt:lpstr>
      <vt:lpstr>Architecture</vt:lpstr>
      <vt:lpstr>Final Deliverables</vt:lpstr>
      <vt:lpstr>Login Page</vt:lpstr>
      <vt:lpstr>View Transactions</vt:lpstr>
      <vt:lpstr>View Notifications</vt:lpstr>
      <vt:lpstr>View Triggers</vt:lpstr>
      <vt:lpstr>Create New Trigger</vt:lpstr>
      <vt:lpstr>Create New Trigger</vt:lpstr>
      <vt:lpstr>Edit Existing Trigger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 Tracker Application</dc:title>
  <dc:creator>Alexa Summers</dc:creator>
  <cp:lastModifiedBy>Alexa Summers</cp:lastModifiedBy>
  <cp:revision>2</cp:revision>
  <dcterms:created xsi:type="dcterms:W3CDTF">2020-05-05T07:25:42Z</dcterms:created>
  <dcterms:modified xsi:type="dcterms:W3CDTF">2020-05-05T07:31:36Z</dcterms:modified>
</cp:coreProperties>
</file>