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Schoolbook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Sed1LYdD9yqYtr7ANYO0qIta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Schoolbook-italic.fntdata"/><Relationship Id="rId10" Type="http://schemas.openxmlformats.org/officeDocument/2006/relationships/font" Target="fonts/CenturySchoolbook-bold.fntdata"/><Relationship Id="rId13" Type="http://customschemas.google.com/relationships/presentationmetadata" Target="metadata"/><Relationship Id="rId12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Schoolboo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6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261872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26480" y="1717879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entury Schoolbook"/>
              <a:buNone/>
              <a:defRPr b="0" sz="20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BFBFB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96969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77777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261872" y="758952"/>
            <a:ext cx="10564368" cy="113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Schoolbook"/>
              <a:buNone/>
            </a:pPr>
            <a:r>
              <a:rPr lang="en-US" sz="6000"/>
              <a:t>Trigger Tracker Application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2382838"/>
            <a:ext cx="9144000" cy="274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Group 1:</a:t>
            </a:r>
            <a:br>
              <a:rPr lang="en-US" sz="2220"/>
            </a:br>
            <a:br>
              <a:rPr lang="en-US" sz="2220"/>
            </a:br>
            <a:r>
              <a:rPr lang="en-US" sz="2220"/>
              <a:t>Tarsus Arciga</a:t>
            </a:r>
            <a:endParaRPr/>
          </a:p>
          <a:p>
            <a:pPr indent="0" lvl="0" marL="0" rtl="0" algn="ctr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Long Dang</a:t>
            </a:r>
            <a:endParaRPr/>
          </a:p>
          <a:p>
            <a:pPr indent="0" lvl="0" marL="0" rtl="0" algn="ctr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Ekrem Kalabak</a:t>
            </a:r>
            <a:endParaRPr sz="2220"/>
          </a:p>
          <a:p>
            <a:pPr indent="0" lvl="0" marL="0" rtl="0" algn="ctr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Dalton Gilmore</a:t>
            </a:r>
            <a:endParaRPr/>
          </a:p>
          <a:p>
            <a:pPr indent="0" lvl="0" marL="0" rtl="0" algn="ctr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776"/>
              <a:buNone/>
            </a:pPr>
            <a:r>
              <a:rPr lang="en-US" sz="2220"/>
              <a:t>Alexa Summers</a:t>
            </a:r>
            <a:endParaRPr/>
          </a:p>
          <a:p>
            <a:pPr indent="0" lvl="0" marL="0" rtl="0" algn="ctr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776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-1" y="0"/>
            <a:ext cx="1222092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1261871" y="365760"/>
            <a:ext cx="1031558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1331946" y="2538793"/>
            <a:ext cx="10175625" cy="3150001"/>
            <a:chOff x="69883" y="525738"/>
            <a:chExt cx="10175625" cy="3150001"/>
          </a:xfrm>
        </p:grpSpPr>
        <p:sp>
          <p:nvSpPr>
            <p:cNvPr id="99" name="Google Shape;99;p2"/>
            <p:cNvSpPr/>
            <p:nvPr/>
          </p:nvSpPr>
          <p:spPr>
            <a:xfrm>
              <a:off x="662195" y="525738"/>
              <a:ext cx="1852875" cy="1852875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57070" y="920613"/>
              <a:ext cx="1063125" cy="10631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9883" y="2955739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69883" y="2955739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REACTIVE UI || ANGULAR APPLICATION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231258" y="525738"/>
              <a:ext cx="1852875" cy="1852875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626133" y="920613"/>
              <a:ext cx="1063125" cy="10631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638945" y="2955739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638945" y="2955739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FRONTEND HOST &amp; DATABASE CONNECTION || SPRING BOOT APPLICATION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00321" y="525738"/>
              <a:ext cx="1852875" cy="1852875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195196" y="920613"/>
              <a:ext cx="1063125" cy="10631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08008" y="2955739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208008" y="2955739"/>
              <a:ext cx="303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DATABASE || MARIA DB INSTANCE (USING AZURE)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" y="0"/>
            <a:ext cx="1222092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1261871" y="365760"/>
            <a:ext cx="1031558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Final Deliverables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1268155" y="2546262"/>
            <a:ext cx="10302820" cy="2296862"/>
            <a:chOff x="6285" y="952307"/>
            <a:chExt cx="10302820" cy="2296862"/>
          </a:xfrm>
        </p:grpSpPr>
        <p:sp>
          <p:nvSpPr>
            <p:cNvPr id="119" name="Google Shape;119;p3"/>
            <p:cNvSpPr/>
            <p:nvPr/>
          </p:nvSpPr>
          <p:spPr>
            <a:xfrm>
              <a:off x="1005813" y="952307"/>
              <a:ext cx="1076414" cy="10764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285" y="2127486"/>
              <a:ext cx="3075468" cy="46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6285" y="2127486"/>
              <a:ext cx="3075468" cy="46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Schoolbook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Test Plan</a:t>
              </a:r>
              <a:endParaRPr b="0" i="0" sz="3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285" y="2634744"/>
              <a:ext cx="3075468" cy="614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6285" y="2634744"/>
              <a:ext cx="3075468" cy="614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Test Specifications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Schoolbook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Test Reports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619488" y="952307"/>
              <a:ext cx="1076414" cy="10764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619961" y="2127486"/>
              <a:ext cx="3075468" cy="46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3619961" y="2127486"/>
              <a:ext cx="3075468" cy="46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Schoolbook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User Guide</a:t>
              </a:r>
              <a:endParaRPr b="0" i="0" sz="3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619961" y="2634744"/>
              <a:ext cx="3075468" cy="614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233164" y="952307"/>
              <a:ext cx="1076414" cy="10764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233637" y="2127486"/>
              <a:ext cx="3075468" cy="46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7233637" y="2127486"/>
              <a:ext cx="3075468" cy="461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Schoolbook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System Guide</a:t>
              </a:r>
              <a:endParaRPr b="0" i="0" sz="3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233637" y="2634744"/>
              <a:ext cx="3075468" cy="614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-14464" y="0"/>
            <a:ext cx="12220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1261871" y="365760"/>
            <a:ext cx="10315583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/>
              <a:t>Elements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1289758" y="3033793"/>
            <a:ext cx="10260001" cy="2160001"/>
            <a:chOff x="27695" y="1020738"/>
            <a:chExt cx="10260001" cy="2160001"/>
          </a:xfrm>
        </p:grpSpPr>
        <p:sp>
          <p:nvSpPr>
            <p:cNvPr id="140" name="Google Shape;140;p4"/>
            <p:cNvSpPr/>
            <p:nvPr/>
          </p:nvSpPr>
          <p:spPr>
            <a:xfrm>
              <a:off x="378695" y="1020738"/>
              <a:ext cx="1098000" cy="1098000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12695" y="1254738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7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27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LOGIN PAGE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493695" y="1020738"/>
              <a:ext cx="1098000" cy="1098000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727695" y="1254738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142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2142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ADD TRIGGERS</a:t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608695" y="1020738"/>
              <a:ext cx="1098000" cy="1098000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842695" y="1254738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257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4257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EDIT TRIGGERS</a:t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723696" y="1020738"/>
              <a:ext cx="1098000" cy="1098000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957696" y="1254738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372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6372695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VIEW TRANSACTIONS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838696" y="1020738"/>
              <a:ext cx="1098000" cy="1098000"/>
            </a:xfrm>
            <a:prstGeom prst="ellipse">
              <a:avLst/>
            </a:prstGeom>
            <a:solidFill>
              <a:srgbClr val="0048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9072696" y="1254738"/>
              <a:ext cx="630000" cy="63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8487696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8487696" y="2460739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Schoolbook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VIEW NOTIFICATIONS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2020-05-05T07:25:42Z</dcterms:created>
  <dc:creator>Alexa Summers</dc:creator>
</cp:coreProperties>
</file>