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7567bbb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7567bbb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or professor restrictions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Professor or classes can’t be back to back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567bbb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567bbb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567bbb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567bbb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567bbb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567bbb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*Go to demo after slide*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567bbb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567bbb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59535d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59535d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59535d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59535d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Alfa Slab One"/>
              <a:buNone/>
              <a:defRPr>
                <a:solidFill>
                  <a:srgbClr val="F9CB9C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3000"/>
              <a:buFont typeface="Alfa Slab One"/>
              <a:buNone/>
              <a:defRPr sz="3000">
                <a:solidFill>
                  <a:srgbClr val="F6B26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Proxima Nova"/>
              <a:buChar char="●"/>
              <a:defRPr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○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■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●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○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■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●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Proxima Nova"/>
              <a:buChar char="○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Proxima Nova"/>
              <a:buChar char="■"/>
              <a:defRPr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GradRooAte Applications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Joshua Wendl, Alec Sears, Kendal Sutton, David Leatherwood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285025" y="2701275"/>
            <a:ext cx="591900" cy="88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Scheduling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Schedule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Faculty scheduling per term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Conditions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No overlapping schedules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Rule based restrictions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Part and full time faculty members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Etc.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Accomplishments/ Issues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Successes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Documentations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UI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Database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Problems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COVID-19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Reliable communication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Group member availability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602500" y="0"/>
            <a:ext cx="4541400" cy="516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2395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C# Language (.NET Core runtime)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Front End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WPF (Windows Presentation Foundation)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ReactiveUI</a:t>
            </a:r>
            <a:endParaRPr>
              <a:solidFill>
                <a:schemeClr val="accent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lang="en">
                <a:solidFill>
                  <a:schemeClr val="accent3"/>
                </a:solidFill>
              </a:rPr>
              <a:t>Real-time search and data display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Logic 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.N</a:t>
            </a:r>
            <a:r>
              <a:rPr lang="en">
                <a:solidFill>
                  <a:schemeClr val="accent3"/>
                </a:solidFill>
              </a:rPr>
              <a:t>E</a:t>
            </a:r>
            <a:r>
              <a:rPr lang="en">
                <a:solidFill>
                  <a:schemeClr val="accent3"/>
                </a:solidFill>
              </a:rPr>
              <a:t>T Core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Backend/Database Level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SQLite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25" y="1152476"/>
            <a:ext cx="1190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3875" y="1502671"/>
            <a:ext cx="1361774" cy="1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300" y="3110268"/>
            <a:ext cx="2871972" cy="13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Home page lists areas of application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Buttons to navigate to other pages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Data entry page shows list of items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Real-time search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Create, Edit, Delete buttons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Editing window WIP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Scheduling and Conflicts pages WIP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00" y="1231500"/>
            <a:ext cx="4219776" cy="31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SQLite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Tables for each part of a section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Building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Room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Course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Instructor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Sections hold rules and more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Umbrellas all system data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Implement semester schedules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Check schedule conflicts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26" y="1515200"/>
            <a:ext cx="4171926" cy="26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Schedule </a:t>
            </a:r>
            <a:r>
              <a:rPr lang="en">
                <a:solidFill>
                  <a:schemeClr val="accent3"/>
                </a:solidFill>
              </a:rPr>
              <a:t>improvement</a:t>
            </a:r>
            <a:r>
              <a:rPr lang="en">
                <a:solidFill>
                  <a:schemeClr val="accent3"/>
                </a:solidFill>
              </a:rPr>
              <a:t> suggestion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After schedule check, the system would suggest solutions to the found conflicts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Navigation options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Will allow users to jump from page to page with ease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Login</a:t>
            </a:r>
            <a:r>
              <a:rPr lang="en">
                <a:solidFill>
                  <a:schemeClr val="accent3"/>
                </a:solidFill>
              </a:rPr>
              <a:t> page for multi user usage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Allows users with leveled permissions to perform restricted actions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Senior Project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Learning points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Future </a:t>
            </a:r>
            <a:r>
              <a:rPr lang="en">
                <a:solidFill>
                  <a:schemeClr val="accent3"/>
                </a:solidFill>
              </a:rPr>
              <a:t>endeavors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Improvements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More </a:t>
            </a:r>
            <a:r>
              <a:rPr lang="en">
                <a:solidFill>
                  <a:schemeClr val="accent3"/>
                </a:solidFill>
              </a:rPr>
              <a:t>consistency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Communication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Language/technology </a:t>
            </a:r>
            <a:r>
              <a:rPr lang="en">
                <a:solidFill>
                  <a:schemeClr val="accent3"/>
                </a:solidFill>
              </a:rPr>
              <a:t>repertoire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Time management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Resources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Pandemic impact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Priorities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