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464c4b6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464c4b6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464c4b6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464c4b6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464c4b6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464c4b6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464c4b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464c4b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464c4b6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7464c4b6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464c4b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464c4b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464c4b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464c4b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464c4b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464c4b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464c4b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464c4b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464c4b6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464c4b6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Monstrosity Inc. Technical Solution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924925"/>
            <a:ext cx="39828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Ronny Soto, Ny Tran, Domonic Neal</a:t>
            </a:r>
            <a:endParaRPr sz="24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connection between locations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Multiprotocol Label Switching (MPLS)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Full Mesh topology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Each router board will be connected via Public IP Address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Everyone at each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separate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location will be part of the network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Each building will have access to one another.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Costs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150" y="1264450"/>
            <a:ext cx="3485601" cy="35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Synopsis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Monstrosity Inc.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5 Satellite offices &amp; 1 Corporate Location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Wi-Fi Connectivity (Customers and Employees)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Web Traffic monitoring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Email monitoring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Employee Access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Basic Access (printer, scanners, etc)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Elevation (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payroll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employment, etc)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MikroTik aC Lite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52600" y="1567550"/>
            <a:ext cx="37839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Cheap, but highly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router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MPLS Capable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Compact and reliable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Easy to implement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22851" r="0" t="0"/>
          <a:stretch/>
        </p:blipFill>
        <p:spPr>
          <a:xfrm>
            <a:off x="1297500" y="1567550"/>
            <a:ext cx="32551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MikroTik Cloud Smart Switch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Full management of ports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Switch configurations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Bandwidth limitations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Enable communication between devices on the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Mange flow of data across the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Easy to manage via RouterOS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372425"/>
            <a:ext cx="6792226" cy="1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19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(Web and E-mail </a:t>
            </a:r>
            <a:r>
              <a:rPr lang="en"/>
              <a:t>monitoring</a:t>
            </a:r>
            <a:r>
              <a:rPr lang="en"/>
              <a:t>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19125" y="1297000"/>
            <a:ext cx="72174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RouterOS: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Connection tracking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Email monitoring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Winbox: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Monitors traffic of every interface, queue or firewall rule in real-time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Quickset: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HomeAP - configure an access point at 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02" y="1337500"/>
            <a:ext cx="4915122" cy="1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Microsoft Managed AD - User Access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rovides users and groups with access to resources in either domain, using single sign-on (SSO)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Enable multi-factor authentication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Shares a single directory for cloud workloads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00" y="2853700"/>
            <a:ext cx="3619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Amazon Web Services - Directory Services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Easy to manage on-prem and cloud workloads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Manage application access and devices using AWS Cloud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 Availability and trusted support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50" y="2571750"/>
            <a:ext cx="4180149" cy="20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600" y="152400"/>
            <a:ext cx="38287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Amazon Aurora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MySQL and PostgreSQL relational database built for the cloud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Managed by Amazon Relational Database Services (RDS)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Redundancy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 Performance and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Scalability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