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47853ad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47853ad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7853ad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7853ad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3b2d89f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3b2d89f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13b2d89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13b2d89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13b2d89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13b2d89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47853ad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47853a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13b2d89d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13b2d89d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3b2d89d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3b2d89d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3b2d89f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3b2d89f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7853ad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7853ad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7853ad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7853ad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4571999" cy="10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747"/>
                </a:solidFill>
              </a:rPr>
              <a:t>Commerce Bank System</a:t>
            </a:r>
            <a:endParaRPr>
              <a:solidFill>
                <a:srgbClr val="006747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202" y="0"/>
            <a:ext cx="71615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4571999" cy="10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978425"/>
            <a:ext cx="8520600" cy="29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67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6747"/>
                </a:solidFill>
              </a:rPr>
              <a:t>Thanks!</a:t>
            </a:r>
            <a:endParaRPr sz="4800">
              <a:solidFill>
                <a:srgbClr val="006747"/>
              </a:solidFill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4571999" cy="10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747"/>
                </a:solidFill>
              </a:rPr>
              <a:t>Team Members</a:t>
            </a:r>
            <a:endParaRPr>
              <a:solidFill>
                <a:srgbClr val="006747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	Michelle Frost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	Debbie Kirchner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	Brian Roden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	Linden Stirk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	Issac Zeilinger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4571999" cy="10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747"/>
                </a:solidFill>
              </a:rPr>
              <a:t>Stack</a:t>
            </a:r>
            <a:endParaRPr>
              <a:solidFill>
                <a:srgbClr val="006747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	</a:t>
            </a:r>
            <a:r>
              <a:rPr lang="en"/>
              <a:t>Programming Languages – C#, React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	</a:t>
            </a:r>
            <a:r>
              <a:rPr lang="en"/>
              <a:t>Backend – .NET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	</a:t>
            </a:r>
            <a:r>
              <a:rPr lang="en"/>
              <a:t>Dat</a:t>
            </a:r>
            <a:r>
              <a:rPr lang="en"/>
              <a:t>a</a:t>
            </a:r>
            <a:r>
              <a:rPr lang="en"/>
              <a:t>base – Microsoft SQL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	</a:t>
            </a:r>
            <a:r>
              <a:rPr lang="en"/>
              <a:t>Frontend – React, Sass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	</a:t>
            </a:r>
            <a:r>
              <a:rPr lang="en"/>
              <a:t>Web Hosting – Google Cloud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    User Authentication – Firebase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6747"/>
                </a:solidFill>
              </a:rPr>
              <a:t>Prototype Design</a:t>
            </a:r>
            <a:endParaRPr sz="4800">
              <a:solidFill>
                <a:srgbClr val="006747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525" y="1"/>
            <a:ext cx="4571999" cy="10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242888"/>
            <a:ext cx="6477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4571999" cy="10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747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4571999" cy="10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747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6747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6747"/>
                </a:solidFill>
              </a:rPr>
              <a:t>UI Design</a:t>
            </a:r>
            <a:endParaRPr sz="4800">
              <a:solidFill>
                <a:srgbClr val="006747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525" y="1"/>
            <a:ext cx="4571999" cy="10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11869" l="0" r="0" t="4657"/>
          <a:stretch/>
        </p:blipFill>
        <p:spPr>
          <a:xfrm>
            <a:off x="653100" y="0"/>
            <a:ext cx="790468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