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SSHProject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Martin Jaffer &amp; Andrew Gabriel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Students here develop their homework on the CS server.  Currently this is awkward.  Using an editor directly on Mercury (putty &gt; Vim) is subject to internet interruptions.  Using an editor on your laptop requires WinSCP to move your files, and putty to compile them.  This is clunky and clutters your workspace.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want to make the process easier.  This project is a SSH Client which allows you to move your file, compile, and run it all in the same window.  You can navigate both local and remote filesystems at the same time.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service is not limited to the CS server.  You can login to any machine running SSH services you have an account for.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SSH?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u="sng">
                <a:solidFill>
                  <a:srgbClr val="000000"/>
                </a:solidFill>
              </a:rPr>
              <a:t>S</a:t>
            </a:r>
            <a:r>
              <a:rPr lang="en"/>
              <a:t>ecure Socket </a:t>
            </a:r>
            <a:r>
              <a:rPr b="1" i="1" lang="en" u="sng">
                <a:solidFill>
                  <a:srgbClr val="000000"/>
                </a:solidFill>
              </a:rPr>
              <a:t>SH</a:t>
            </a:r>
            <a:r>
              <a:rPr lang="en"/>
              <a:t>ell is a network protocol for securely accessing a remote computer over an unsecure network.  The communications are encrypted.  The identity of the remote host is also authenticated.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The encryption algorithm in one direction may not be the same algorithm in the other direction.  The two computers negotiate what encryptions to use.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SSH-1 was published in 1995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SSH-2 was adopted in 2006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Handshake Graph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19025" y="191000"/>
            <a:ext cx="97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User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476300" y="191000"/>
            <a:ext cx="7902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Local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816375" y="237050"/>
            <a:ext cx="921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Remote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1145925" y="805750"/>
            <a:ext cx="1705800" cy="3294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x="2907212" y="1732250"/>
            <a:ext cx="4373100" cy="3687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 flipH="1">
            <a:off x="2913737" y="2160325"/>
            <a:ext cx="4333500" cy="2172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1133550" y="2201400"/>
            <a:ext cx="1705800" cy="1977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/>
          <p:nvPr/>
        </p:nvCxnSpPr>
        <p:spPr>
          <a:xfrm>
            <a:off x="2907200" y="2410600"/>
            <a:ext cx="4359900" cy="2964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 flipH="1">
            <a:off x="2920325" y="2753050"/>
            <a:ext cx="4333500" cy="3621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2" name="Shape 82"/>
          <p:cNvCxnSpPr/>
          <p:nvPr/>
        </p:nvCxnSpPr>
        <p:spPr>
          <a:xfrm flipH="1">
            <a:off x="1143450" y="3124175"/>
            <a:ext cx="1686000" cy="1779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3" name="Shape 83"/>
          <p:cNvCxnSpPr/>
          <p:nvPr/>
        </p:nvCxnSpPr>
        <p:spPr>
          <a:xfrm>
            <a:off x="1074400" y="3826400"/>
            <a:ext cx="1771500" cy="3558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>
            <a:off x="2907600" y="3292250"/>
            <a:ext cx="4419000" cy="1620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 txBox="1"/>
          <p:nvPr/>
        </p:nvSpPr>
        <p:spPr>
          <a:xfrm rot="625902">
            <a:off x="1085446" y="562177"/>
            <a:ext cx="1999854" cy="3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/>
              <a:t>username@cs.uml.edu</a:t>
            </a:r>
          </a:p>
        </p:txBody>
      </p:sp>
      <p:sp>
        <p:nvSpPr>
          <p:cNvPr id="86" name="Shape 86"/>
          <p:cNvSpPr txBox="1"/>
          <p:nvPr/>
        </p:nvSpPr>
        <p:spPr>
          <a:xfrm rot="364528">
            <a:off x="1300096" y="1947784"/>
            <a:ext cx="1326550" cy="396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Password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529575" y="2516337"/>
            <a:ext cx="262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User Login / Authentication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1104375" y="690537"/>
            <a:ext cx="0" cy="34365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2868525" y="690537"/>
            <a:ext cx="0" cy="34365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7326600" y="690537"/>
            <a:ext cx="0" cy="34365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 rot="-212662">
            <a:off x="1222835" y="2899045"/>
            <a:ext cx="1509186" cy="246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Login Success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2871400" y="1095975"/>
            <a:ext cx="4373100" cy="3687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>
            <a:off x="2877925" y="1524050"/>
            <a:ext cx="4333500" cy="2172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 flipH="1">
            <a:off x="2956950" y="3516800"/>
            <a:ext cx="4340100" cy="197700"/>
          </a:xfrm>
          <a:prstGeom prst="straightConnector1">
            <a:avLst/>
          </a:prstGeom>
          <a:noFill/>
          <a:ln cap="flat" cmpd="sng" w="38100">
            <a:solidFill>
              <a:srgbClr val="34CA4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1158750" y="3589250"/>
            <a:ext cx="1686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Commands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362224" y="1295950"/>
            <a:ext cx="21903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Host Authentication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&amp;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Encryption Negotiation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72450" y="3385100"/>
            <a:ext cx="2351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Channel Creation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SSH works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4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 is based upon channels</a:t>
            </a:r>
          </a:p>
        </p:txBody>
      </p:sp>
      <p:sp>
        <p:nvSpPr>
          <p:cNvPr id="104" name="Shape 104"/>
          <p:cNvSpPr/>
          <p:nvPr/>
        </p:nvSpPr>
        <p:spPr>
          <a:xfrm>
            <a:off x="467600" y="1560825"/>
            <a:ext cx="1541100" cy="297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SSH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2015250" y="1969150"/>
            <a:ext cx="1600200" cy="10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SHELL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CHANNEL</a:t>
            </a:r>
          </a:p>
        </p:txBody>
      </p:sp>
      <p:sp>
        <p:nvSpPr>
          <p:cNvPr id="106" name="Shape 106"/>
          <p:cNvSpPr/>
          <p:nvPr/>
        </p:nvSpPr>
        <p:spPr>
          <a:xfrm>
            <a:off x="2015250" y="3062350"/>
            <a:ext cx="1620000" cy="8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FTP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CHANNEL</a:t>
            </a:r>
          </a:p>
        </p:txBody>
      </p:sp>
      <p:sp>
        <p:nvSpPr>
          <p:cNvPr id="107" name="Shape 107"/>
          <p:cNvSpPr/>
          <p:nvPr/>
        </p:nvSpPr>
        <p:spPr>
          <a:xfrm>
            <a:off x="2021825" y="3964650"/>
            <a:ext cx="160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X11 (unused)</a:t>
            </a:r>
          </a:p>
        </p:txBody>
      </p:sp>
      <p:sp>
        <p:nvSpPr>
          <p:cNvPr id="108" name="Shape 108"/>
          <p:cNvSpPr/>
          <p:nvPr/>
        </p:nvSpPr>
        <p:spPr>
          <a:xfrm>
            <a:off x="3602350" y="1969150"/>
            <a:ext cx="4313700" cy="42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SHELL STDOUT</a:t>
            </a:r>
          </a:p>
        </p:txBody>
      </p:sp>
      <p:sp>
        <p:nvSpPr>
          <p:cNvPr id="109" name="Shape 109"/>
          <p:cNvSpPr/>
          <p:nvPr/>
        </p:nvSpPr>
        <p:spPr>
          <a:xfrm>
            <a:off x="3615450" y="2390575"/>
            <a:ext cx="43071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SHELL STDERR</a:t>
            </a:r>
          </a:p>
        </p:txBody>
      </p:sp>
      <p:sp>
        <p:nvSpPr>
          <p:cNvPr id="110" name="Shape 110"/>
          <p:cNvSpPr/>
          <p:nvPr/>
        </p:nvSpPr>
        <p:spPr>
          <a:xfrm>
            <a:off x="3608925" y="2726575"/>
            <a:ext cx="4313700" cy="3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SHELL STDIN</a:t>
            </a:r>
          </a:p>
        </p:txBody>
      </p:sp>
      <p:sp>
        <p:nvSpPr>
          <p:cNvPr id="111" name="Shape 111"/>
          <p:cNvSpPr/>
          <p:nvPr/>
        </p:nvSpPr>
        <p:spPr>
          <a:xfrm>
            <a:off x="3615500" y="3042625"/>
            <a:ext cx="4307100" cy="42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FTP COMMAND</a:t>
            </a:r>
          </a:p>
        </p:txBody>
      </p:sp>
      <p:sp>
        <p:nvSpPr>
          <p:cNvPr id="112" name="Shape 112"/>
          <p:cNvSpPr/>
          <p:nvPr/>
        </p:nvSpPr>
        <p:spPr>
          <a:xfrm>
            <a:off x="3648500" y="3450950"/>
            <a:ext cx="43137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FTP DATA</a:t>
            </a:r>
          </a:p>
        </p:txBody>
      </p:sp>
      <p:sp>
        <p:nvSpPr>
          <p:cNvPr id="113" name="Shape 113"/>
          <p:cNvSpPr/>
          <p:nvPr/>
        </p:nvSpPr>
        <p:spPr>
          <a:xfrm>
            <a:off x="2021825" y="1567425"/>
            <a:ext cx="1600200" cy="3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CHANNEL CONTROL</a:t>
            </a:r>
          </a:p>
        </p:txBody>
      </p:sp>
      <p:sp>
        <p:nvSpPr>
          <p:cNvPr id="114" name="Shape 114"/>
          <p:cNvSpPr/>
          <p:nvPr/>
        </p:nvSpPr>
        <p:spPr>
          <a:xfrm>
            <a:off x="3635350" y="1587175"/>
            <a:ext cx="4307100" cy="3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Authenticate, Request Channel, End Session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093225" y="2456475"/>
            <a:ext cx="1553550" cy="6322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  <p:sp>
        <p:nvSpPr>
          <p:cNvPr id="121" name="Shape 121"/>
          <p:cNvSpPr/>
          <p:nvPr/>
        </p:nvSpPr>
        <p:spPr>
          <a:xfrm rot="10800000">
            <a:off x="1100211" y="3088725"/>
            <a:ext cx="1539550" cy="7837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034862" y="3589275"/>
            <a:ext cx="2456400" cy="4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Transmit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074700" y="374600"/>
            <a:ext cx="1572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Local</a:t>
            </a:r>
          </a:p>
        </p:txBody>
      </p:sp>
      <p:sp>
        <p:nvSpPr>
          <p:cNvPr id="124" name="Shape 124"/>
          <p:cNvSpPr/>
          <p:nvPr/>
        </p:nvSpPr>
        <p:spPr>
          <a:xfrm rot="5400000">
            <a:off x="661375" y="1510975"/>
            <a:ext cx="13779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Channel A</a:t>
            </a:r>
          </a:p>
        </p:txBody>
      </p:sp>
      <p:sp>
        <p:nvSpPr>
          <p:cNvPr id="125" name="Shape 125"/>
          <p:cNvSpPr/>
          <p:nvPr/>
        </p:nvSpPr>
        <p:spPr>
          <a:xfrm rot="5400000">
            <a:off x="1176600" y="1510975"/>
            <a:ext cx="13779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Channel B</a:t>
            </a:r>
          </a:p>
        </p:txBody>
      </p:sp>
      <p:sp>
        <p:nvSpPr>
          <p:cNvPr id="126" name="Shape 126"/>
          <p:cNvSpPr/>
          <p:nvPr/>
        </p:nvSpPr>
        <p:spPr>
          <a:xfrm rot="5400000">
            <a:off x="6847600" y="2407150"/>
            <a:ext cx="2213100" cy="78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Demultiplex</a:t>
            </a:r>
          </a:p>
        </p:txBody>
      </p:sp>
      <p:sp>
        <p:nvSpPr>
          <p:cNvPr id="127" name="Shape 127"/>
          <p:cNvSpPr/>
          <p:nvPr/>
        </p:nvSpPr>
        <p:spPr>
          <a:xfrm rot="5400000">
            <a:off x="1700725" y="1510975"/>
            <a:ext cx="13779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Channel C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100325" y="3353850"/>
            <a:ext cx="1539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129" name="Shape 129"/>
          <p:cNvSpPr/>
          <p:nvPr/>
        </p:nvSpPr>
        <p:spPr>
          <a:xfrm flipH="1" rot="5400000">
            <a:off x="-534575" y="2407150"/>
            <a:ext cx="2213100" cy="78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Multiplex</a:t>
            </a:r>
          </a:p>
        </p:txBody>
      </p:sp>
      <p:sp>
        <p:nvSpPr>
          <p:cNvPr id="130" name="Shape 130"/>
          <p:cNvSpPr/>
          <p:nvPr/>
        </p:nvSpPr>
        <p:spPr>
          <a:xfrm>
            <a:off x="5845500" y="2456475"/>
            <a:ext cx="1553550" cy="6322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Network</a:t>
            </a:r>
          </a:p>
        </p:txBody>
      </p:sp>
      <p:sp>
        <p:nvSpPr>
          <p:cNvPr id="131" name="Shape 131"/>
          <p:cNvSpPr/>
          <p:nvPr/>
        </p:nvSpPr>
        <p:spPr>
          <a:xfrm rot="10800000">
            <a:off x="5852486" y="3088725"/>
            <a:ext cx="1539550" cy="7837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826975" y="374600"/>
            <a:ext cx="1572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Remote</a:t>
            </a:r>
          </a:p>
        </p:txBody>
      </p:sp>
      <p:sp>
        <p:nvSpPr>
          <p:cNvPr id="133" name="Shape 133"/>
          <p:cNvSpPr/>
          <p:nvPr/>
        </p:nvSpPr>
        <p:spPr>
          <a:xfrm rot="5400000">
            <a:off x="5413650" y="1510975"/>
            <a:ext cx="13779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Channel A</a:t>
            </a:r>
          </a:p>
        </p:txBody>
      </p:sp>
      <p:sp>
        <p:nvSpPr>
          <p:cNvPr id="134" name="Shape 134"/>
          <p:cNvSpPr/>
          <p:nvPr/>
        </p:nvSpPr>
        <p:spPr>
          <a:xfrm rot="5400000">
            <a:off x="5928875" y="1510975"/>
            <a:ext cx="13779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Channel B</a:t>
            </a:r>
          </a:p>
        </p:txBody>
      </p:sp>
      <p:sp>
        <p:nvSpPr>
          <p:cNvPr id="135" name="Shape 135"/>
          <p:cNvSpPr/>
          <p:nvPr/>
        </p:nvSpPr>
        <p:spPr>
          <a:xfrm rot="5400000">
            <a:off x="6453000" y="1510975"/>
            <a:ext cx="1377900" cy="5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Channel C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852600" y="3353850"/>
            <a:ext cx="1539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Program structure</a:t>
            </a:r>
          </a:p>
        </p:txBody>
      </p:sp>
      <p:sp>
        <p:nvSpPr>
          <p:cNvPr id="142" name="Shape 142"/>
          <p:cNvSpPr/>
          <p:nvPr/>
        </p:nvSpPr>
        <p:spPr>
          <a:xfrm>
            <a:off x="408325" y="414900"/>
            <a:ext cx="3253200" cy="373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Main</a:t>
            </a:r>
          </a:p>
        </p:txBody>
      </p:sp>
      <p:sp>
        <p:nvSpPr>
          <p:cNvPr id="143" name="Shape 143"/>
          <p:cNvSpPr/>
          <p:nvPr/>
        </p:nvSpPr>
        <p:spPr>
          <a:xfrm>
            <a:off x="4774700" y="148250"/>
            <a:ext cx="4208100" cy="479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MenuLoop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86125" y="882500"/>
            <a:ext cx="28713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Get destination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Establish connection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Authenticate Host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Authenticate User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Clean up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Close connection</a:t>
            </a:r>
          </a:p>
        </p:txBody>
      </p:sp>
      <p:sp>
        <p:nvSpPr>
          <p:cNvPr id="145" name="Shape 145"/>
          <p:cNvSpPr/>
          <p:nvPr/>
        </p:nvSpPr>
        <p:spPr>
          <a:xfrm rot="-694778">
            <a:off x="3062929" y="1516394"/>
            <a:ext cx="1824841" cy="59871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913000" y="849575"/>
            <a:ext cx="40041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user input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Parse the command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connection is still open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Push / pull files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Change directory (local &amp; remote)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List stuff (local &amp; remote)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Execute remote command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Report problems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10426856">
            <a:off x="3034618" y="2704075"/>
            <a:ext cx="1974520" cy="579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(Solved)  Gcc compile error messages are printed to stderr, not to stdout.  Reading from  the channel differentiates stderr and stdout.  We now read both for any executed command.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(Solved)  Character encoding of the local terminal and remote programs might not be the same.  We solved it by prepending options to force the remote host to use a shared encoding.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(In Progress)  When a channel is opened, it always starts in the home directory.  When we want to execute a single remote command, it assumes the home directory is the working directory.  Running ‘gcc home/subfolder/myfile.c’  will output ‘home/a.out’ , not ‘home/subfolder/a.out’.  A pseudo-terminal is needed to handle multiple commands in a row.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THANK YOU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Have a nice day!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