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17725" y="642925"/>
            <a:ext cx="80934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Usability Test for Wix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25" y="2144250"/>
            <a:ext cx="32099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844650" y="1058975"/>
            <a:ext cx="69588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16875" y="567300"/>
            <a:ext cx="8522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Wix is a cloud-based web development platform designed to make websites development really easy.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Tasks that is Important to the Application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Task 1: </a:t>
            </a:r>
            <a:r>
              <a:rPr lang="en"/>
              <a:t>Selecting a website Type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Task 2</a:t>
            </a:r>
            <a:r>
              <a:rPr b="1" lang="en"/>
              <a:t> :</a:t>
            </a:r>
            <a:r>
              <a:rPr lang="en"/>
              <a:t> Designing and </a:t>
            </a:r>
            <a:r>
              <a:rPr lang="en"/>
              <a:t>Writing</a:t>
            </a:r>
            <a:r>
              <a:rPr lang="en"/>
              <a:t> down the content.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Task 3 :</a:t>
            </a:r>
            <a:r>
              <a:rPr lang="en"/>
              <a:t> Publishing the website online.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43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1 : Selecting the website Type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274"/>
            <a:ext cx="9143999" cy="37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2 : Putting in content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3999" cy="3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3 : Publishing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857"/>
            <a:ext cx="9144000" cy="496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3: Publish the website online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Buying your own Domain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" y="1084175"/>
            <a:ext cx="9140347" cy="381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920275" y="567300"/>
            <a:ext cx="67572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Summary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109375" y="1222850"/>
            <a:ext cx="64923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Good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User Friendly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New Experience with the Design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