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9022A-9E1D-4449-813F-E55746487B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124D07-E98F-4A7C-B413-043135CA9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2C32D-F9AD-43B3-A27B-13DCC9B41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A574-431D-45D0-90D9-C801EC75F4C1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8C30E-813A-471D-A876-E7FA1FA81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8B823-F229-442A-8629-18368E19A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1BADF-156A-45AE-A36D-B712DE5F5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0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8B1A5-3334-447B-8ECE-75B47CBE0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94C335-9B19-4D16-83FB-C1CAE25A4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072DC-3150-4D17-8CC3-2F30FD95E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A574-431D-45D0-90D9-C801EC75F4C1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763AA-3F54-4BAD-A8E3-20F6F76F2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9DB5A-A93D-48C5-A0E5-151A3101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1BADF-156A-45AE-A36D-B712DE5F5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635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C4D96E-7F8A-4870-9445-5F580E347D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2D97CB-A6FB-4C98-9DC4-44466FC59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879FF-76A9-4BA8-AB46-A929FA3E4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A574-431D-45D0-90D9-C801EC75F4C1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E9D0E-3E90-4443-BA92-6BC51DAA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45E0F-8A32-493A-BB2B-8948F70DF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1BADF-156A-45AE-A36D-B712DE5F5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68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23439-312B-4365-841E-FECCE39BC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99028-439D-4629-8AD5-0579552EA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D6084-CE4D-4F9E-B69A-9CF4AA139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A574-431D-45D0-90D9-C801EC75F4C1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D5132-A662-4769-BB30-C01179C7B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A6A7B-FA5D-4323-9293-26C27C2C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1BADF-156A-45AE-A36D-B712DE5F5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14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F2AD-D77D-4C79-8639-2421D7934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6A580-48CB-43FF-A0BE-34680F79D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6128E-EF6C-4A76-9E64-C9F107273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A574-431D-45D0-90D9-C801EC75F4C1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CCA10-A85A-49BD-A3A1-B06CDBC6D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E1FE6-0284-43AB-A6E8-4F3DA65A5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1BADF-156A-45AE-A36D-B712DE5F5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03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614E7-371B-4034-ABC9-1A69B105D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E2757-80DE-4F34-BCE9-3E5DE80940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9C108C-EDF5-47E1-AF37-B77EB3EFC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0205-C68B-41AD-9762-0F99A3CB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A574-431D-45D0-90D9-C801EC75F4C1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C9E4E-2640-4491-AB8F-717F9EF7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4FA543-C08D-4E00-8A25-8ACA85434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1BADF-156A-45AE-A36D-B712DE5F5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89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30E08-A213-4299-8976-AF9E5A1CA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661EC7-8406-40F7-8D30-80DAB2D16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2334AB-4FBE-4DB2-97CB-FA9148D354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B5C92-F646-4852-B0F8-47EB41B20E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0676EC-2204-425A-ACF1-1559A4DFED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391469-3B31-4DBD-8DB3-179667B4C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A574-431D-45D0-90D9-C801EC75F4C1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E584C2-24A8-4BEA-9C01-30D98A2E8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794C1C-BCEB-4C5F-BC43-0F4A236F3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1BADF-156A-45AE-A36D-B712DE5F5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23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41FF0-C696-425C-8F5B-3BFF6A33A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923C6-76D3-472B-97E8-76667C465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A574-431D-45D0-90D9-C801EC75F4C1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364905-5FEF-4FC8-9637-488150EE5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764D0A-3FE5-4C2B-89EF-CC8DAB58A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1BADF-156A-45AE-A36D-B712DE5F5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656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B6ABD1-DCEB-4E35-B1E5-02A34BD7F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A574-431D-45D0-90D9-C801EC75F4C1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413008-87F4-462E-99D5-89B312FFD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B70DC-9B6E-430D-96E0-F39B13076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1BADF-156A-45AE-A36D-B712DE5F5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80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FA300-A5E0-41A4-8936-5C7F62A37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5F450-9AB3-4258-8359-665E55A84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EB7DA-F587-479D-99F2-D41F8E793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5B718-8B51-42A6-8430-C93C5668B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A574-431D-45D0-90D9-C801EC75F4C1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A326F-A493-4950-B700-FD152DCA6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A88F0-3959-47F4-81DE-8C7D9D54E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1BADF-156A-45AE-A36D-B712DE5F5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50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720BE-8338-461B-8739-7A8D45E04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470C17-7E9F-4CC7-9829-EF84FA363B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C70BA4-CBC7-442B-AAC5-4A56F4731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9CBBB-89A3-403C-B671-9BB1149E2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A574-431D-45D0-90D9-C801EC75F4C1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A273C-61C0-4926-81F5-63CA69F23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8A9DF-AE41-47EE-BE30-62599B3DA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1BADF-156A-45AE-A36D-B712DE5F5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90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864489-FBFB-4F43-A45C-0BD734CA7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0717C-56D5-4C69-8929-BC67A05A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5C3A8-B831-44B4-973D-DB967BEE0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BA574-431D-45D0-90D9-C801EC75F4C1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E51D5-BDF2-47A9-92C4-42E47722A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4901B-6D12-4BC5-90B7-2E5D031064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1BADF-156A-45AE-A36D-B712DE5F5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49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1FC8B-D63D-4C1A-8545-2BEA7C50DA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Activity 2b: Smart TV</a:t>
            </a: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739EF-27EF-4030-9075-F17BD43796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Kavya Kumar Vallurupalli</a:t>
            </a:r>
          </a:p>
          <a:p>
            <a:r>
              <a:rPr lang="en-US" dirty="0"/>
              <a:t>Manoj Reddy Dumpa</a:t>
            </a:r>
          </a:p>
          <a:p>
            <a:r>
              <a:rPr lang="en-US" dirty="0"/>
              <a:t>Rohan </a:t>
            </a:r>
            <a:r>
              <a:rPr lang="en-US" dirty="0" err="1"/>
              <a:t>Girase</a:t>
            </a:r>
            <a:endParaRPr lang="en-US" dirty="0"/>
          </a:p>
          <a:p>
            <a:r>
              <a:rPr lang="en-US" dirty="0"/>
              <a:t>Omkar </a:t>
            </a:r>
            <a:r>
              <a:rPr lang="en-US" dirty="0" err="1"/>
              <a:t>Salunke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26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BF176-D42C-4F89-A7A8-D60AB7DD1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What are the tasks remote controller should support?</a:t>
            </a:r>
            <a:br>
              <a:rPr lang="en-US" sz="3600" dirty="0"/>
            </a:br>
            <a:r>
              <a:rPr lang="en-US" sz="3600" dirty="0"/>
              <a:t>Other than flipping channels and </a:t>
            </a:r>
            <a:r>
              <a:rPr lang="en-US" sz="3600" dirty="0" err="1"/>
              <a:t>incr</a:t>
            </a:r>
            <a:r>
              <a:rPr lang="en-US" sz="3600" dirty="0"/>
              <a:t>/</a:t>
            </a:r>
            <a:r>
              <a:rPr lang="en-US" sz="3600" dirty="0" err="1"/>
              <a:t>decr</a:t>
            </a:r>
            <a:r>
              <a:rPr lang="en-US" sz="3600" dirty="0"/>
              <a:t> volumes?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31E2D-8527-4B69-9033-EABF00ED9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 :- Add a small screen to the remote.</a:t>
            </a:r>
          </a:p>
          <a:p>
            <a:pPr marL="0" indent="0">
              <a:buNone/>
            </a:pPr>
            <a:r>
              <a:rPr lang="en-US" dirty="0"/>
              <a:t>       Tasks:-</a:t>
            </a:r>
          </a:p>
          <a:p>
            <a:pPr marL="0" indent="0">
              <a:buNone/>
            </a:pPr>
            <a:r>
              <a:rPr lang="en-US" dirty="0"/>
              <a:t>	          Display current or other channel information.</a:t>
            </a:r>
          </a:p>
          <a:p>
            <a:pPr marL="0" indent="0">
              <a:buNone/>
            </a:pPr>
            <a:r>
              <a:rPr lang="en-US" dirty="0"/>
              <a:t>                     Allow multitasking such as play games while watching TV.</a:t>
            </a:r>
          </a:p>
          <a:p>
            <a:pPr marL="0" indent="0">
              <a:buNone/>
            </a:pPr>
            <a:r>
              <a:rPr lang="en-US" dirty="0"/>
              <a:t>		Shortcut icons can be added without space issue.</a:t>
            </a:r>
          </a:p>
          <a:p>
            <a:pPr marL="0" indent="0">
              <a:buNone/>
            </a:pPr>
            <a:r>
              <a:rPr lang="en-US" dirty="0"/>
              <a:t>		Virtual keypad allowing easier navigation.</a:t>
            </a:r>
          </a:p>
          <a:p>
            <a:pPr marL="0" indent="0">
              <a:buNone/>
            </a:pPr>
            <a:r>
              <a:rPr lang="en-US" dirty="0"/>
              <a:t>		Virtual keyboard allowing easier typing.</a:t>
            </a:r>
          </a:p>
          <a:p>
            <a:pPr marL="0" indent="0">
              <a:buNone/>
            </a:pPr>
            <a:r>
              <a:rPr lang="en-US" dirty="0"/>
              <a:t>		 </a:t>
            </a:r>
          </a:p>
        </p:txBody>
      </p:sp>
    </p:spTree>
    <p:extLst>
      <p:ext uri="{BB962C8B-B14F-4D97-AF65-F5344CB8AC3E}">
        <p14:creationId xmlns:p14="http://schemas.microsoft.com/office/powerpoint/2010/main" val="3078914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03080-9312-4ABA-ACC3-E8F0C83D9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What are the tasks remote controller should support?</a:t>
            </a:r>
            <a:br>
              <a:rPr lang="en-US" sz="3600" dirty="0"/>
            </a:br>
            <a:r>
              <a:rPr lang="en-US" sz="3600" dirty="0"/>
              <a:t>Other than flipping channels and </a:t>
            </a:r>
            <a:r>
              <a:rPr lang="en-US" sz="3600" dirty="0" err="1"/>
              <a:t>incr</a:t>
            </a:r>
            <a:r>
              <a:rPr lang="en-US" sz="3600" dirty="0"/>
              <a:t>/</a:t>
            </a:r>
            <a:r>
              <a:rPr lang="en-US" sz="3600" dirty="0" err="1"/>
              <a:t>decr</a:t>
            </a:r>
            <a:r>
              <a:rPr lang="en-US" sz="3600" dirty="0"/>
              <a:t> volumes?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D23F4-43B1-4CCE-950A-B8941C3C0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       Existing:- Remote with only buttons .</a:t>
            </a:r>
          </a:p>
          <a:p>
            <a:pPr marL="0" indent="0">
              <a:buNone/>
            </a:pPr>
            <a:r>
              <a:rPr lang="en-US" dirty="0"/>
              <a:t>         Proposed:- Small screen on the remote controller allow easier 			       use and access to information.</a:t>
            </a:r>
          </a:p>
          <a:p>
            <a:pPr marL="0" indent="0">
              <a:buNone/>
            </a:pPr>
            <a:r>
              <a:rPr lang="en-US" dirty="0"/>
              <a:t>         Good Aspect:- Constant updated information about any channel.</a:t>
            </a:r>
          </a:p>
          <a:p>
            <a:pPr marL="0" indent="0">
              <a:buNone/>
            </a:pPr>
            <a:r>
              <a:rPr lang="en-US" dirty="0"/>
              <a:t>			   Allows multitasking . </a:t>
            </a:r>
          </a:p>
          <a:p>
            <a:pPr marL="0" indent="0">
              <a:buNone/>
            </a:pPr>
            <a:r>
              <a:rPr lang="en-US" dirty="0"/>
              <a:t>	Bad Aspect:- The remote controller size increases.</a:t>
            </a:r>
          </a:p>
          <a:p>
            <a:pPr marL="0" indent="0">
              <a:buNone/>
            </a:pPr>
            <a:r>
              <a:rPr lang="en-US" dirty="0"/>
              <a:t>		             Battery consumption increases.</a:t>
            </a:r>
          </a:p>
        </p:txBody>
      </p:sp>
    </p:spTree>
    <p:extLst>
      <p:ext uri="{BB962C8B-B14F-4D97-AF65-F5344CB8AC3E}">
        <p14:creationId xmlns:p14="http://schemas.microsoft.com/office/powerpoint/2010/main" val="1194447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A6C5C-772C-45ED-8B1E-997EE4700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03AE-4FE8-40D7-9741-F8986781E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Visibility :- The screen allows the user to realize options they have 			easily.</a:t>
            </a:r>
          </a:p>
          <a:p>
            <a:r>
              <a:rPr lang="en-US" dirty="0"/>
              <a:t>Feedback:- Pop ups in the screen can show if action has been 				completed.</a:t>
            </a:r>
          </a:p>
          <a:p>
            <a:r>
              <a:rPr lang="en-US" dirty="0"/>
              <a:t>Affordance:- Since visibility is easy ,ease of use also increases.</a:t>
            </a:r>
          </a:p>
          <a:p>
            <a:r>
              <a:rPr lang="en-US" dirty="0"/>
              <a:t>Mapping:- The screen can show the options that the user has at every 		point.</a:t>
            </a:r>
          </a:p>
          <a:p>
            <a:r>
              <a:rPr lang="en-US" dirty="0"/>
              <a:t>Consistency:- Same theme can be used on all the screens to maintain 		      consistency. </a:t>
            </a:r>
          </a:p>
        </p:txBody>
      </p:sp>
    </p:spTree>
    <p:extLst>
      <p:ext uri="{BB962C8B-B14F-4D97-AF65-F5344CB8AC3E}">
        <p14:creationId xmlns:p14="http://schemas.microsoft.com/office/powerpoint/2010/main" val="3954559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F48A6-4CB9-4583-B8EE-341A3F27A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Usability Goals.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D4424-8200-4DB0-9623-E94173990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Effectiveness:- Allows the user to navigate and get information faster   		       and in an easier manner.</a:t>
            </a:r>
          </a:p>
          <a:p>
            <a:r>
              <a:rPr lang="en-US" dirty="0"/>
              <a:t>Efficiency:- It allows faster operation / toggling compared to the 			button press remote controller. </a:t>
            </a:r>
          </a:p>
          <a:p>
            <a:r>
              <a:rPr lang="en-US" dirty="0"/>
              <a:t>Easy to learn :- Explicit descriptions can be shown and familiar   			        buttons allow the user to learn easily.</a:t>
            </a:r>
          </a:p>
          <a:p>
            <a:r>
              <a:rPr lang="en-US" dirty="0"/>
              <a:t>Safe to use:- It doesn’t cause any harm to the connecting devices or 			    the user.</a:t>
            </a:r>
          </a:p>
          <a:p>
            <a:r>
              <a:rPr lang="en-US" dirty="0"/>
              <a:t>Easy to remember:- Familiar icons and descriptions allow the user to 			     remember the functionality accurately.</a:t>
            </a:r>
          </a:p>
        </p:txBody>
      </p:sp>
    </p:spTree>
    <p:extLst>
      <p:ext uri="{BB962C8B-B14F-4D97-AF65-F5344CB8AC3E}">
        <p14:creationId xmlns:p14="http://schemas.microsoft.com/office/powerpoint/2010/main" val="21760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93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Activity 2b: Smart TV </vt:lpstr>
      <vt:lpstr>What are the tasks remote controller should support? Other than flipping channels and incr/decr volumes? </vt:lpstr>
      <vt:lpstr>What are the tasks remote controller should support? Other than flipping channels and incr/decr volumes? </vt:lpstr>
      <vt:lpstr>Design Principles</vt:lpstr>
      <vt:lpstr>Usability Goals.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 2b: Smart TV</dc:title>
  <dc:creator>kavyah v</dc:creator>
  <cp:lastModifiedBy>kavyah v</cp:lastModifiedBy>
  <cp:revision>6</cp:revision>
  <dcterms:created xsi:type="dcterms:W3CDTF">2017-09-14T22:57:15Z</dcterms:created>
  <dcterms:modified xsi:type="dcterms:W3CDTF">2017-09-14T23:34:30Z</dcterms:modified>
</cp:coreProperties>
</file>