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Facebook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1896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Rohan Girase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Omkar Salunke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Manoj Reddy Dumpa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Kavya Kumar Vallurupalli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Good Design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Visibility</a:t>
            </a:r>
            <a:r>
              <a:rPr lang="en"/>
              <a:t>: Website and app both are easy to use and features which are readily accepted by end users.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Affordance: </a:t>
            </a:r>
            <a:r>
              <a:rPr lang="en"/>
              <a:t>All the functionality are available on home page, making navigation quite simple.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Consistency: </a:t>
            </a:r>
            <a:r>
              <a:rPr lang="en"/>
              <a:t>All the icons visible on any page behave consistent throughout user experience.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Bad Design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Constraint: </a:t>
            </a:r>
            <a:r>
              <a:rPr lang="en"/>
              <a:t>While messaging someone on FB using app we are made to use messenger app. Unnecessarily, user is made to install one more map.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Mapping: </a:t>
            </a:r>
            <a:r>
              <a:rPr lang="en"/>
              <a:t> Session of a page is not maintained once an user comes back to current page from </a:t>
            </a:r>
            <a:r>
              <a:rPr lang="en"/>
              <a:t>another</a:t>
            </a:r>
            <a:r>
              <a:rPr lang="en"/>
              <a:t> page.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nexus2cee_fbmessenger-1.png"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3500"/>
            <a:ext cx="8581400" cy="5304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