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10/19/2017</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10/19/2017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10/19/2017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10/19/2017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10/19/2017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10/19/2017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10/19/2017</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10/19/2017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10/19/2017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10/19/2017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10/19/2017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10/19/2017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10/19/2017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10/19/2017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10/19/2017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10/19/2017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10/19/2017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10/19/2017</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8E6B5-3FAD-4E6C-A49F-B39303C33709}"/>
              </a:ext>
            </a:extLst>
          </p:cNvPr>
          <p:cNvSpPr>
            <a:spLocks noGrp="1"/>
          </p:cNvSpPr>
          <p:nvPr>
            <p:ph type="ctrTitle"/>
          </p:nvPr>
        </p:nvSpPr>
        <p:spPr/>
        <p:txBody>
          <a:bodyPr/>
          <a:lstStyle/>
          <a:p>
            <a:r>
              <a:rPr lang="en-IN" dirty="0"/>
              <a:t>Activity 5A and 5B</a:t>
            </a:r>
          </a:p>
        </p:txBody>
      </p:sp>
      <p:sp>
        <p:nvSpPr>
          <p:cNvPr id="3" name="Subtitle 2">
            <a:extLst>
              <a:ext uri="{FF2B5EF4-FFF2-40B4-BE49-F238E27FC236}">
                <a16:creationId xmlns:a16="http://schemas.microsoft.com/office/drawing/2014/main" id="{6DEC3FA7-35B5-457A-A465-1A8CA15013CE}"/>
              </a:ext>
            </a:extLst>
          </p:cNvPr>
          <p:cNvSpPr>
            <a:spLocks noGrp="1"/>
          </p:cNvSpPr>
          <p:nvPr>
            <p:ph type="subTitle" idx="1"/>
          </p:nvPr>
        </p:nvSpPr>
        <p:spPr/>
        <p:txBody>
          <a:bodyPr/>
          <a:lstStyle/>
          <a:p>
            <a:r>
              <a:rPr lang="en-IN" dirty="0"/>
              <a:t>Siddharth Sharma, </a:t>
            </a:r>
            <a:r>
              <a:rPr lang="en-IN" dirty="0" err="1"/>
              <a:t>Shashwath</a:t>
            </a:r>
            <a:r>
              <a:rPr lang="en-IN" dirty="0"/>
              <a:t> </a:t>
            </a:r>
            <a:r>
              <a:rPr lang="en-IN" dirty="0" err="1"/>
              <a:t>Ananthakrishna</a:t>
            </a:r>
            <a:r>
              <a:rPr lang="en-IN" dirty="0"/>
              <a:t>, Aashish </a:t>
            </a:r>
            <a:r>
              <a:rPr lang="en-IN" dirty="0" err="1"/>
              <a:t>radhakrishnan</a:t>
            </a:r>
            <a:endParaRPr lang="en-IN" dirty="0"/>
          </a:p>
        </p:txBody>
      </p:sp>
    </p:spTree>
    <p:extLst>
      <p:ext uri="{BB962C8B-B14F-4D97-AF65-F5344CB8AC3E}">
        <p14:creationId xmlns:p14="http://schemas.microsoft.com/office/powerpoint/2010/main" val="749844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6E2D47-9C52-4EAE-BA0D-E273951CB6F7}"/>
              </a:ext>
            </a:extLst>
          </p:cNvPr>
          <p:cNvSpPr>
            <a:spLocks noGrp="1"/>
          </p:cNvSpPr>
          <p:nvPr>
            <p:ph idx="1"/>
          </p:nvPr>
        </p:nvSpPr>
        <p:spPr/>
        <p:txBody>
          <a:bodyPr/>
          <a:lstStyle/>
          <a:p>
            <a:r>
              <a:rPr lang="en-IN" dirty="0"/>
              <a:t>The MMOG, we are planning to design is Counter Strike Condition Zero.	</a:t>
            </a:r>
          </a:p>
          <a:p>
            <a:endParaRPr lang="en-IN" dirty="0"/>
          </a:p>
          <a:p>
            <a:r>
              <a:rPr lang="en-IN" dirty="0"/>
              <a:t>The main aim of the game is to get lots of people together and share the experience of meeting on a virtual battle field.</a:t>
            </a:r>
          </a:p>
          <a:p>
            <a:r>
              <a:rPr lang="en-IN" dirty="0"/>
              <a:t>Conversations supported are voice, written text and if the player is next to you, you can hit them with a chair for killing you in the game.</a:t>
            </a:r>
          </a:p>
          <a:p>
            <a:r>
              <a:rPr lang="en-IN" dirty="0"/>
              <a:t>Awareness is supported via the movements and sounds, you can hear the gunshots and footsteps of opponents as they approach you In the game, just like in real life, with headphone on and no distractions, you will feel that you’re literally immersed in the game.  </a:t>
            </a:r>
          </a:p>
        </p:txBody>
      </p:sp>
    </p:spTree>
    <p:extLst>
      <p:ext uri="{BB962C8B-B14F-4D97-AF65-F5344CB8AC3E}">
        <p14:creationId xmlns:p14="http://schemas.microsoft.com/office/powerpoint/2010/main" val="2627720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0D363A-9D8A-429F-9F12-422D1A2F1E9C}"/>
              </a:ext>
            </a:extLst>
          </p:cNvPr>
          <p:cNvSpPr>
            <a:spLocks noGrp="1"/>
          </p:cNvSpPr>
          <p:nvPr>
            <p:ph idx="1"/>
          </p:nvPr>
        </p:nvSpPr>
        <p:spPr>
          <a:xfrm>
            <a:off x="1154954" y="2186609"/>
            <a:ext cx="8825659" cy="3833191"/>
          </a:xfrm>
        </p:spPr>
        <p:txBody>
          <a:bodyPr/>
          <a:lstStyle/>
          <a:p>
            <a:r>
              <a:rPr lang="en-IN" dirty="0"/>
              <a:t>Social protocols and conventions used: The social protocols used are all kinds of action and gaming, where in users feel an array of emotion in a typical intense game. They feel anxious, excited, nervous, a feel of victory and loss.</a:t>
            </a:r>
          </a:p>
          <a:p>
            <a:r>
              <a:rPr lang="en-IN" dirty="0"/>
              <a:t>The mode of Interaction: The mode of interaction would feel much more real if there was a  use of equipment’s like Halo lens or VR. That would give the user a feeling of being totally immersed.</a:t>
            </a:r>
          </a:p>
          <a:p>
            <a:r>
              <a:rPr lang="en-IN" dirty="0"/>
              <a:t>Players co ordinate their location, using the inbuilt GPS in the game, that maps the players location and the sets of commands that can help you interact with the bots in the game. Commands like: ‘Fire in the hole’, ‘need backup’, ‘Cover Me’…etc.</a:t>
            </a:r>
          </a:p>
        </p:txBody>
      </p:sp>
    </p:spTree>
    <p:extLst>
      <p:ext uri="{BB962C8B-B14F-4D97-AF65-F5344CB8AC3E}">
        <p14:creationId xmlns:p14="http://schemas.microsoft.com/office/powerpoint/2010/main" val="1096008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CF9B6-B1C9-40C8-A791-1A17C578D3E7}"/>
              </a:ext>
            </a:extLst>
          </p:cNvPr>
          <p:cNvSpPr>
            <a:spLocks noGrp="1"/>
          </p:cNvSpPr>
          <p:nvPr>
            <p:ph type="title"/>
          </p:nvPr>
        </p:nvSpPr>
        <p:spPr/>
        <p:txBody>
          <a:bodyPr/>
          <a:lstStyle/>
          <a:p>
            <a:r>
              <a:rPr lang="en-IN" dirty="0"/>
              <a:t>Specific Interaction and Design issues.</a:t>
            </a:r>
          </a:p>
        </p:txBody>
      </p:sp>
      <p:sp>
        <p:nvSpPr>
          <p:cNvPr id="3" name="Content Placeholder 2">
            <a:extLst>
              <a:ext uri="{FF2B5EF4-FFF2-40B4-BE49-F238E27FC236}">
                <a16:creationId xmlns:a16="http://schemas.microsoft.com/office/drawing/2014/main" id="{2B0AA955-3C01-4469-B193-1B1BFE3B5926}"/>
              </a:ext>
            </a:extLst>
          </p:cNvPr>
          <p:cNvSpPr>
            <a:spLocks noGrp="1"/>
          </p:cNvSpPr>
          <p:nvPr>
            <p:ph idx="1"/>
          </p:nvPr>
        </p:nvSpPr>
        <p:spPr/>
        <p:txBody>
          <a:bodyPr>
            <a:normAutofit fontScale="92500"/>
          </a:bodyPr>
          <a:lstStyle/>
          <a:p>
            <a:r>
              <a:rPr lang="en-IN" dirty="0"/>
              <a:t>Conversations supported are voice, written text and if the player is next to you, you can hit them with a chair for killing you in the game.</a:t>
            </a:r>
          </a:p>
          <a:p>
            <a:r>
              <a:rPr lang="en-IN" dirty="0"/>
              <a:t>Visualizations included are the entire grasp of the map. Where is amazing detail where in the player is shows with just two arms and a gun in his hand and the crosshair pointer which points in the direction the mouse is moved and the click produces gun shots.</a:t>
            </a:r>
          </a:p>
          <a:p>
            <a:r>
              <a:rPr lang="en-IN" dirty="0"/>
              <a:t>The transition is seamless when it comes to audio, but users who do not have a headset cannot communicate easily, and also the players who are dead in the game, spoil the game by revealing the location of the opposite team.</a:t>
            </a:r>
          </a:p>
          <a:p>
            <a:r>
              <a:rPr lang="en-IN" dirty="0"/>
              <a:t>In the context of Counter Strike, the phenomenon that occurs here is that a player can die and come back again and re live the cycle.</a:t>
            </a:r>
          </a:p>
        </p:txBody>
      </p:sp>
    </p:spTree>
    <p:extLst>
      <p:ext uri="{BB962C8B-B14F-4D97-AF65-F5344CB8AC3E}">
        <p14:creationId xmlns:p14="http://schemas.microsoft.com/office/powerpoint/2010/main" val="969320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D9A98-EFA9-4B70-81A7-E3CABA5F7C42}"/>
              </a:ext>
            </a:extLst>
          </p:cNvPr>
          <p:cNvSpPr>
            <a:spLocks noGrp="1"/>
          </p:cNvSpPr>
          <p:nvPr>
            <p:ph type="title"/>
          </p:nvPr>
        </p:nvSpPr>
        <p:spPr/>
        <p:txBody>
          <a:bodyPr/>
          <a:lstStyle/>
          <a:p>
            <a:r>
              <a:rPr lang="en-IN" dirty="0"/>
              <a:t>Design Issues.</a:t>
            </a:r>
          </a:p>
        </p:txBody>
      </p:sp>
      <p:sp>
        <p:nvSpPr>
          <p:cNvPr id="3" name="Content Placeholder 2">
            <a:extLst>
              <a:ext uri="{FF2B5EF4-FFF2-40B4-BE49-F238E27FC236}">
                <a16:creationId xmlns:a16="http://schemas.microsoft.com/office/drawing/2014/main" id="{29DCB126-7C75-4D5F-8C5A-03B35DA938BE}"/>
              </a:ext>
            </a:extLst>
          </p:cNvPr>
          <p:cNvSpPr>
            <a:spLocks noGrp="1"/>
          </p:cNvSpPr>
          <p:nvPr>
            <p:ph idx="1"/>
          </p:nvPr>
        </p:nvSpPr>
        <p:spPr/>
        <p:txBody>
          <a:bodyPr/>
          <a:lstStyle/>
          <a:p>
            <a:r>
              <a:rPr lang="en-IN" dirty="0"/>
              <a:t>I would introduce an interface where in the user holding a dummy gun and has the VR headsets on and is in real time walking on a mobile platform and play the game, the player in the game should react to every muscle movement from the real world.</a:t>
            </a:r>
          </a:p>
        </p:txBody>
      </p:sp>
    </p:spTree>
    <p:extLst>
      <p:ext uri="{BB962C8B-B14F-4D97-AF65-F5344CB8AC3E}">
        <p14:creationId xmlns:p14="http://schemas.microsoft.com/office/powerpoint/2010/main" val="3675030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BCDA0-6366-4F4A-81C1-6E929775C3AE}"/>
              </a:ext>
            </a:extLst>
          </p:cNvPr>
          <p:cNvSpPr>
            <a:spLocks noGrp="1"/>
          </p:cNvSpPr>
          <p:nvPr>
            <p:ph type="title"/>
          </p:nvPr>
        </p:nvSpPr>
        <p:spPr/>
        <p:txBody>
          <a:bodyPr/>
          <a:lstStyle/>
          <a:p>
            <a:r>
              <a:rPr lang="en-IN" dirty="0"/>
              <a:t>Activity 5B	</a:t>
            </a:r>
          </a:p>
        </p:txBody>
      </p:sp>
      <p:sp>
        <p:nvSpPr>
          <p:cNvPr id="3" name="Content Placeholder 2">
            <a:extLst>
              <a:ext uri="{FF2B5EF4-FFF2-40B4-BE49-F238E27FC236}">
                <a16:creationId xmlns:a16="http://schemas.microsoft.com/office/drawing/2014/main" id="{BF5AE4D6-587D-4EE5-ADA2-AC451FE7C5ED}"/>
              </a:ext>
            </a:extLst>
          </p:cNvPr>
          <p:cNvSpPr>
            <a:spLocks noGrp="1"/>
          </p:cNvSpPr>
          <p:nvPr>
            <p:ph idx="1"/>
          </p:nvPr>
        </p:nvSpPr>
        <p:spPr/>
        <p:txBody>
          <a:bodyPr>
            <a:normAutofit fontScale="92500" lnSpcReduction="10000"/>
          </a:bodyPr>
          <a:lstStyle/>
          <a:p>
            <a:pPr lvl="1"/>
            <a:r>
              <a:rPr lang="en-IN" dirty="0"/>
              <a:t>What does the chat bot do? : Weather Forecast</a:t>
            </a:r>
          </a:p>
          <a:p>
            <a:pPr lvl="1"/>
            <a:r>
              <a:rPr lang="en-IN" dirty="0"/>
              <a:t>How does it open its interface?: A very Pleasing interface.</a:t>
            </a:r>
          </a:p>
          <a:p>
            <a:pPr lvl="1"/>
            <a:r>
              <a:rPr lang="en-IN" dirty="0"/>
              <a:t>How do you feel than a face to face interaction? It feels very robotic, slow.</a:t>
            </a:r>
          </a:p>
          <a:p>
            <a:pPr lvl="1"/>
            <a:r>
              <a:rPr lang="en-IN" dirty="0"/>
              <a:t>Does it illicit emotional response?: Curiosity at first, then Disinterested.</a:t>
            </a:r>
          </a:p>
          <a:p>
            <a:pPr lvl="1"/>
            <a:r>
              <a:rPr lang="en-IN" dirty="0"/>
              <a:t>What kind of personality does it have?: It sounds like a over pushy machine.</a:t>
            </a:r>
          </a:p>
          <a:p>
            <a:pPr lvl="1"/>
            <a:r>
              <a:rPr lang="en-IN" dirty="0"/>
              <a:t>How is it expressed? Not very interestingly.</a:t>
            </a:r>
          </a:p>
          <a:p>
            <a:pPr lvl="1"/>
            <a:r>
              <a:rPr lang="en-IN" dirty="0"/>
              <a:t>It is not useful for anything except weather.</a:t>
            </a:r>
          </a:p>
          <a:p>
            <a:pPr lvl="1"/>
            <a:r>
              <a:rPr lang="en-IN" dirty="0"/>
              <a:t>Is it too pushy or negative characteristics? Yes. A few negative </a:t>
            </a:r>
            <a:r>
              <a:rPr lang="en-IN" dirty="0" err="1"/>
              <a:t>characteristise</a:t>
            </a:r>
            <a:r>
              <a:rPr lang="en-IN" dirty="0"/>
              <a:t>. Very Verbose.</a:t>
            </a:r>
          </a:p>
          <a:p>
            <a:pPr lvl="1"/>
            <a:r>
              <a:rPr lang="en-IN" dirty="0"/>
              <a:t>What else would it take to make the chatbot persuasive so you will continue to use it? It could be more persuasive, if it was an item </a:t>
            </a:r>
            <a:r>
              <a:rPr lang="en-IN"/>
              <a:t>like Alexa.</a:t>
            </a:r>
          </a:p>
          <a:p>
            <a:pPr lvl="1"/>
            <a:endParaRPr lang="en-IN" dirty="0"/>
          </a:p>
          <a:p>
            <a:pPr lvl="1"/>
            <a:endParaRPr lang="en-IN" dirty="0"/>
          </a:p>
        </p:txBody>
      </p:sp>
    </p:spTree>
    <p:extLst>
      <p:ext uri="{BB962C8B-B14F-4D97-AF65-F5344CB8AC3E}">
        <p14:creationId xmlns:p14="http://schemas.microsoft.com/office/powerpoint/2010/main" val="28485652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47</TotalTime>
  <Words>518</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 Boardroom</vt:lpstr>
      <vt:lpstr>Activity 5A and 5B</vt:lpstr>
      <vt:lpstr>PowerPoint Presentation</vt:lpstr>
      <vt:lpstr>PowerPoint Presentation</vt:lpstr>
      <vt:lpstr>Specific Interaction and Design issues.</vt:lpstr>
      <vt:lpstr>Design Issues.</vt:lpstr>
      <vt:lpstr>Activity 5B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 5A and 5B</dc:title>
  <dc:creator>sidkamailbox@gmail.com</dc:creator>
  <cp:lastModifiedBy>sidkamailbox@gmail.com</cp:lastModifiedBy>
  <cp:revision>5</cp:revision>
  <dcterms:created xsi:type="dcterms:W3CDTF">2017-10-19T22:06:50Z</dcterms:created>
  <dcterms:modified xsi:type="dcterms:W3CDTF">2017-10-19T22:54:33Z</dcterms:modified>
</cp:coreProperties>
</file>