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3A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Kshitij Karke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Dipika Boro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Fan Zhan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Siddharth Sharma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Assumptions &amp; Claims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1] It solves the problem of deciding what to wear. It claims that the algorithm can pick for you.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2] Solves the problem of setting alarms, playing music, the news, checking the weather for the day. Claims that it can do all these tasks through voice control.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4] It is assumed that people are willing to give up their privacy. Claims that it doesn’t use anything unless the hotword is said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