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3B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Kshitij Karke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Dipika Boro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Fan Zhan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Siddharth Sharma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Concepts &amp; Metaphors: </a:t>
            </a:r>
            <a:r>
              <a:rPr b="1" lang="en"/>
              <a:t>ebook vs book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In a paper book you need a pen or pencil to make notes but on an ebook you can use pdf softwares to make notes.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use the find function to save time in an eBook.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Paperback books might have small font sizes but in a pdf you can just increase the font size.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save time by using the dictionary function if you don’t know the word.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carry many books as eBooks but not as regular books.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Concepts &amp; Metaphors: </a:t>
            </a:r>
            <a:r>
              <a:rPr b="1" lang="en"/>
              <a:t>paper maps vs smartphone map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easily find where you are in a smartphone map.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Saves time in calculating your route when using a smartphone map.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have more information (like traffic, weather, accidents, construction,etc) on a smartphone map but not on a regular map. It can make suggestions and updates to routes.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Smartphone maps are easier to update compared to paper maps for which you will have to buy a new map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Smartphone maps give </a:t>
            </a:r>
            <a:r>
              <a:rPr lang="en"/>
              <a:t>suggestions</a:t>
            </a:r>
            <a:r>
              <a:rPr lang="en"/>
              <a:t> about places around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