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Lst>
  <p:sldSz cy="5143500" cx="9144000"/>
  <p:notesSz cx="6858000" cy="9144000"/>
  <p:embeddedFontLst>
    <p:embeddedFont>
      <p:font typeface="Nunito"/>
      <p:regular r:id="rId10"/>
      <p:bold r:id="rId11"/>
      <p:italic r:id="rId12"/>
      <p:boldItalic r:id="rId1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font" Target="fonts/Nunito-bold.fntdata"/><Relationship Id="rId10" Type="http://schemas.openxmlformats.org/officeDocument/2006/relationships/font" Target="fonts/Nunito-regular.fntdata"/><Relationship Id="rId13" Type="http://schemas.openxmlformats.org/officeDocument/2006/relationships/font" Target="fonts/Nunito-boldItalic.fntdata"/><Relationship Id="rId12" Type="http://schemas.openxmlformats.org/officeDocument/2006/relationships/font" Target="fonts/Nunito-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126" name="Shape 12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4" name="Shape 14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Shape 1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0" name="Shape 15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bg>
      <p:bgPr>
        <a:solidFill>
          <a:schemeClr val="accent6"/>
        </a:solidFill>
      </p:bgPr>
    </p:bg>
    <p:spTree>
      <p:nvGrpSpPr>
        <p:cNvPr id="9" name="Shape 9"/>
        <p:cNvGrpSpPr/>
        <p:nvPr/>
      </p:nvGrpSpPr>
      <p:grpSpPr>
        <a:xfrm>
          <a:off x="0" y="0"/>
          <a:ext cx="0" cy="0"/>
          <a:chOff x="0" y="0"/>
          <a:chExt cx="0" cy="0"/>
        </a:xfrm>
      </p:grpSpPr>
      <p:sp>
        <p:nvSpPr>
          <p:cNvPr id="10" name="Shape 10"/>
          <p:cNvSpPr/>
          <p:nvPr/>
        </p:nvSpPr>
        <p:spPr>
          <a:xfrm>
            <a:off x="30" y="2824500"/>
            <a:ext cx="7370400" cy="2319000"/>
          </a:xfrm>
          <a:prstGeom prst="rtTriangle">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11" name="Shape 11"/>
          <p:cNvSpPr/>
          <p:nvPr/>
        </p:nvSpPr>
        <p:spPr>
          <a:xfrm flipH="1">
            <a:off x="3582600" y="1550700"/>
            <a:ext cx="5561400" cy="3592800"/>
          </a:xfrm>
          <a:prstGeom prst="rtTriangle">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12" name="Shape 12"/>
          <p:cNvSpPr/>
          <p:nvPr/>
        </p:nvSpPr>
        <p:spPr>
          <a:xfrm rot="10800000">
            <a:off x="5058904" y="0"/>
            <a:ext cx="4085100" cy="2052600"/>
          </a:xfrm>
          <a:prstGeom prst="rtTriangle">
            <a:avLst/>
          </a:prstGeom>
          <a:solidFill>
            <a:schemeClr val="dk2"/>
          </a:solidFill>
          <a:ln>
            <a:noFill/>
          </a:ln>
        </p:spPr>
        <p:txBody>
          <a:bodyPr anchorCtr="0" anchor="ctr" bIns="91425" lIns="91425" rIns="91425" wrap="square" tIns="91425">
            <a:noAutofit/>
          </a:bodyPr>
          <a:lstStyle/>
          <a:p>
            <a:pPr lvl="0">
              <a:spcBef>
                <a:spcPts val="0"/>
              </a:spcBef>
              <a:buNone/>
            </a:pPr>
            <a:r>
              <a:t/>
            </a:r>
            <a:endParaRPr/>
          </a:p>
        </p:txBody>
      </p:sp>
      <p:sp>
        <p:nvSpPr>
          <p:cNvPr id="13" name="Shape 13"/>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rIns="91425" wrap="square" tIns="91425">
            <a:noAutofit/>
          </a:bodyPr>
          <a:lstStyle/>
          <a:p>
            <a:pPr lvl="0">
              <a:spcBef>
                <a:spcPts val="0"/>
              </a:spcBef>
              <a:buNone/>
            </a:pPr>
            <a:r>
              <a:t/>
            </a:r>
            <a:endParaRPr/>
          </a:p>
        </p:txBody>
      </p:sp>
      <p:grpSp>
        <p:nvGrpSpPr>
          <p:cNvPr id="14" name="Shape 14"/>
          <p:cNvGrpSpPr/>
          <p:nvPr/>
        </p:nvGrpSpPr>
        <p:grpSpPr>
          <a:xfrm>
            <a:off x="255200" y="592"/>
            <a:ext cx="2250362" cy="1044300"/>
            <a:chOff x="255200" y="592"/>
            <a:chExt cx="2250362" cy="1044300"/>
          </a:xfrm>
        </p:grpSpPr>
        <p:sp>
          <p:nvSpPr>
            <p:cNvPr id="15" name="Shape 15"/>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sp>
          <p:nvSpPr>
            <p:cNvPr id="16" name="Shape 16"/>
            <p:cNvSpPr/>
            <p:nvPr/>
          </p:nvSpPr>
          <p:spPr>
            <a:xfrm>
              <a:off x="509631" y="592"/>
              <a:ext cx="1741500" cy="1044300"/>
            </a:xfrm>
            <a:prstGeom prst="parallelogram">
              <a:avLst>
                <a:gd fmla="val 153193" name="adj"/>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sp>
          <p:nvSpPr>
            <p:cNvPr id="17" name="Shape 17"/>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grpSp>
      <p:grpSp>
        <p:nvGrpSpPr>
          <p:cNvPr id="18" name="Shape 18"/>
          <p:cNvGrpSpPr/>
          <p:nvPr/>
        </p:nvGrpSpPr>
        <p:grpSpPr>
          <a:xfrm>
            <a:off x="905394" y="592"/>
            <a:ext cx="2250362" cy="1044300"/>
            <a:chOff x="905394" y="592"/>
            <a:chExt cx="2250362" cy="1044300"/>
          </a:xfrm>
        </p:grpSpPr>
        <p:sp>
          <p:nvSpPr>
            <p:cNvPr id="19" name="Shape 19"/>
            <p:cNvSpPr/>
            <p:nvPr/>
          </p:nvSpPr>
          <p:spPr>
            <a:xfrm>
              <a:off x="1414257" y="592"/>
              <a:ext cx="1741500" cy="1044300"/>
            </a:xfrm>
            <a:prstGeom prst="parallelogram">
              <a:avLst>
                <a:gd fmla="val 153193" name="adj"/>
              </a:avLst>
            </a:prstGeom>
            <a:solidFill>
              <a:schemeClr val="accent6"/>
            </a:solidFill>
            <a:ln>
              <a:noFill/>
            </a:ln>
          </p:spPr>
          <p:txBody>
            <a:bodyPr anchorCtr="0" anchor="ctr" bIns="91425" lIns="91425" rIns="91425" wrap="square" tIns="91425">
              <a:noAutofit/>
            </a:bodyPr>
            <a:lstStyle/>
            <a:p>
              <a:pPr lvl="0">
                <a:spcBef>
                  <a:spcPts val="0"/>
                </a:spcBef>
                <a:buNone/>
              </a:pPr>
              <a:r>
                <a:t/>
              </a:r>
              <a:endParaRPr/>
            </a:p>
          </p:txBody>
        </p:sp>
        <p:sp>
          <p:nvSpPr>
            <p:cNvPr id="20" name="Shape 20"/>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rIns="91425" wrap="square" tIns="91425">
              <a:noAutofit/>
            </a:bodyPr>
            <a:lstStyle/>
            <a:p>
              <a:pPr lvl="0">
                <a:spcBef>
                  <a:spcPts val="0"/>
                </a:spcBef>
                <a:buNone/>
              </a:pPr>
              <a:r>
                <a:t/>
              </a:r>
              <a:endParaRPr/>
            </a:p>
          </p:txBody>
        </p:sp>
        <p:sp>
          <p:nvSpPr>
            <p:cNvPr id="21" name="Shape 21"/>
            <p:cNvSpPr/>
            <p:nvPr/>
          </p:nvSpPr>
          <p:spPr>
            <a:xfrm>
              <a:off x="905394" y="592"/>
              <a:ext cx="1741500" cy="1044300"/>
            </a:xfrm>
            <a:prstGeom prst="parallelogram">
              <a:avLst>
                <a:gd fmla="val 153193" name="adj"/>
              </a:avLst>
            </a:prstGeom>
            <a:solidFill>
              <a:schemeClr val="accent6"/>
            </a:solidFill>
            <a:ln>
              <a:noFill/>
            </a:ln>
          </p:spPr>
          <p:txBody>
            <a:bodyPr anchorCtr="0" anchor="ctr" bIns="91425" lIns="91425" rIns="91425" wrap="square" tIns="91425">
              <a:noAutofit/>
            </a:bodyPr>
            <a:lstStyle/>
            <a:p>
              <a:pPr lvl="0">
                <a:spcBef>
                  <a:spcPts val="0"/>
                </a:spcBef>
                <a:buNone/>
              </a:pPr>
              <a:r>
                <a:t/>
              </a:r>
              <a:endParaRPr/>
            </a:p>
          </p:txBody>
        </p:sp>
      </p:grpSp>
      <p:grpSp>
        <p:nvGrpSpPr>
          <p:cNvPr id="22" name="Shape 22"/>
          <p:cNvGrpSpPr/>
          <p:nvPr/>
        </p:nvGrpSpPr>
        <p:grpSpPr>
          <a:xfrm>
            <a:off x="7057467" y="5088"/>
            <a:ext cx="1851282" cy="752107"/>
            <a:chOff x="6917200" y="0"/>
            <a:chExt cx="2227776" cy="863400"/>
          </a:xfrm>
        </p:grpSpPr>
        <p:sp>
          <p:nvSpPr>
            <p:cNvPr id="23" name="Shape 2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rIns="91425" wrap="square" tIns="91425">
              <a:noAutofit/>
            </a:bodyPr>
            <a:lstStyle/>
            <a:p>
              <a:pPr lvl="0">
                <a:spcBef>
                  <a:spcPts val="0"/>
                </a:spcBef>
                <a:buNone/>
              </a:pPr>
              <a:r>
                <a:t/>
              </a:r>
              <a:endParaRPr/>
            </a:p>
          </p:txBody>
        </p:sp>
        <p:sp>
          <p:nvSpPr>
            <p:cNvPr id="24" name="Shape 24"/>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rIns="91425" wrap="square" tIns="91425">
              <a:noAutofit/>
            </a:bodyPr>
            <a:lstStyle/>
            <a:p>
              <a:pPr lvl="0">
                <a:spcBef>
                  <a:spcPts val="0"/>
                </a:spcBef>
                <a:buNone/>
              </a:pPr>
              <a:r>
                <a:t/>
              </a:r>
              <a:endParaRPr/>
            </a:p>
          </p:txBody>
        </p:sp>
        <p:sp>
          <p:nvSpPr>
            <p:cNvPr id="25" name="Shape 25"/>
            <p:cNvSpPr/>
            <p:nvPr/>
          </p:nvSpPr>
          <p:spPr>
            <a:xfrm>
              <a:off x="6917200" y="0"/>
              <a:ext cx="1503300" cy="863400"/>
            </a:xfrm>
            <a:prstGeom prst="parallelogram">
              <a:avLst>
                <a:gd fmla="val 158024" name="adj"/>
              </a:avLst>
            </a:prstGeom>
            <a:solidFill>
              <a:schemeClr val="dk2"/>
            </a:solidFill>
            <a:ln>
              <a:noFill/>
            </a:ln>
          </p:spPr>
          <p:txBody>
            <a:bodyPr anchorCtr="0" anchor="ctr" bIns="91425" lIns="91425" rIns="91425" wrap="square" tIns="91425">
              <a:noAutofit/>
            </a:bodyPr>
            <a:lstStyle/>
            <a:p>
              <a:pPr lvl="0">
                <a:spcBef>
                  <a:spcPts val="0"/>
                </a:spcBef>
                <a:buNone/>
              </a:pPr>
              <a:r>
                <a:t/>
              </a:r>
              <a:endParaRPr/>
            </a:p>
          </p:txBody>
        </p:sp>
      </p:grpSp>
      <p:grpSp>
        <p:nvGrpSpPr>
          <p:cNvPr id="26" name="Shape 26"/>
          <p:cNvGrpSpPr/>
          <p:nvPr/>
        </p:nvGrpSpPr>
        <p:grpSpPr>
          <a:xfrm>
            <a:off x="6553031" y="4217851"/>
            <a:ext cx="2389067" cy="925737"/>
            <a:chOff x="6917200" y="0"/>
            <a:chExt cx="2227776" cy="863400"/>
          </a:xfrm>
        </p:grpSpPr>
        <p:sp>
          <p:nvSpPr>
            <p:cNvPr id="27" name="Shape 27"/>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sp>
          <p:nvSpPr>
            <p:cNvPr id="28" name="Shape 28"/>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sp>
          <p:nvSpPr>
            <p:cNvPr id="29" name="Shape 29"/>
            <p:cNvSpPr/>
            <p:nvPr/>
          </p:nvSpPr>
          <p:spPr>
            <a:xfrm>
              <a:off x="6917200" y="0"/>
              <a:ext cx="1503300" cy="863400"/>
            </a:xfrm>
            <a:prstGeom prst="parallelogram">
              <a:avLst>
                <a:gd fmla="val 158024" name="adj"/>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grpSp>
      <p:grpSp>
        <p:nvGrpSpPr>
          <p:cNvPr id="30" name="Shape 30"/>
          <p:cNvGrpSpPr/>
          <p:nvPr/>
        </p:nvGrpSpPr>
        <p:grpSpPr>
          <a:xfrm>
            <a:off x="199148" y="4055651"/>
            <a:ext cx="2795414" cy="1083307"/>
            <a:chOff x="6917200" y="0"/>
            <a:chExt cx="2227776" cy="863400"/>
          </a:xfrm>
        </p:grpSpPr>
        <p:sp>
          <p:nvSpPr>
            <p:cNvPr id="31" name="Shape 31"/>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32" name="Shape 3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33" name="Shape 33"/>
            <p:cNvSpPr/>
            <p:nvPr/>
          </p:nvSpPr>
          <p:spPr>
            <a:xfrm>
              <a:off x="6917200" y="0"/>
              <a:ext cx="1503300" cy="863400"/>
            </a:xfrm>
            <a:prstGeom prst="parallelogram">
              <a:avLst>
                <a:gd fmla="val 158024" name="adj"/>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grpSp>
      <p:sp>
        <p:nvSpPr>
          <p:cNvPr id="34" name="Shape 34"/>
          <p:cNvSpPr txBox="1"/>
          <p:nvPr>
            <p:ph type="ctrTitle"/>
          </p:nvPr>
        </p:nvSpPr>
        <p:spPr>
          <a:xfrm>
            <a:off x="1858703" y="1822833"/>
            <a:ext cx="5361300" cy="1448100"/>
          </a:xfrm>
          <a:prstGeom prst="rect">
            <a:avLst/>
          </a:prstGeom>
        </p:spPr>
        <p:txBody>
          <a:bodyPr anchorCtr="0" anchor="ctr" bIns="91425" lIns="91425" rIns="91425" wrap="square" tIns="91425"/>
          <a:lstStyle>
            <a:lvl1pPr lvl="0" algn="ctr">
              <a:spcBef>
                <a:spcPts val="0"/>
              </a:spcBef>
              <a:buSzPct val="100000"/>
              <a:defRPr sz="3800"/>
            </a:lvl1pPr>
            <a:lvl2pPr lvl="1" algn="ctr">
              <a:spcBef>
                <a:spcPts val="0"/>
              </a:spcBef>
              <a:buSzPct val="100000"/>
              <a:defRPr sz="3800"/>
            </a:lvl2pPr>
            <a:lvl3pPr lvl="2" algn="ctr">
              <a:spcBef>
                <a:spcPts val="0"/>
              </a:spcBef>
              <a:buSzPct val="100000"/>
              <a:defRPr sz="3800"/>
            </a:lvl3pPr>
            <a:lvl4pPr lvl="3" algn="ctr">
              <a:spcBef>
                <a:spcPts val="0"/>
              </a:spcBef>
              <a:buSzPct val="100000"/>
              <a:defRPr sz="3800"/>
            </a:lvl4pPr>
            <a:lvl5pPr lvl="4" algn="ctr">
              <a:spcBef>
                <a:spcPts val="0"/>
              </a:spcBef>
              <a:buSzPct val="100000"/>
              <a:defRPr sz="3800"/>
            </a:lvl5pPr>
            <a:lvl6pPr lvl="5" algn="ctr">
              <a:spcBef>
                <a:spcPts val="0"/>
              </a:spcBef>
              <a:buSzPct val="100000"/>
              <a:defRPr sz="3800"/>
            </a:lvl6pPr>
            <a:lvl7pPr lvl="6" algn="ctr">
              <a:spcBef>
                <a:spcPts val="0"/>
              </a:spcBef>
              <a:buSzPct val="100000"/>
              <a:defRPr sz="3800"/>
            </a:lvl7pPr>
            <a:lvl8pPr lvl="7" algn="ctr">
              <a:spcBef>
                <a:spcPts val="0"/>
              </a:spcBef>
              <a:buSzPct val="100000"/>
              <a:defRPr sz="3800"/>
            </a:lvl8pPr>
            <a:lvl9pPr lvl="8" algn="ctr">
              <a:spcBef>
                <a:spcPts val="0"/>
              </a:spcBef>
              <a:buSzPct val="100000"/>
              <a:defRPr sz="3800"/>
            </a:lvl9pPr>
          </a:lstStyle>
          <a:p/>
        </p:txBody>
      </p:sp>
      <p:sp>
        <p:nvSpPr>
          <p:cNvPr id="35" name="Shape 35"/>
          <p:cNvSpPr txBox="1"/>
          <p:nvPr>
            <p:ph idx="1" type="subTitle"/>
          </p:nvPr>
        </p:nvSpPr>
        <p:spPr>
          <a:xfrm>
            <a:off x="1858700" y="3413158"/>
            <a:ext cx="5361300" cy="522600"/>
          </a:xfrm>
          <a:prstGeom prst="rect">
            <a:avLst/>
          </a:prstGeom>
        </p:spPr>
        <p:txBody>
          <a:bodyPr anchorCtr="0" anchor="t" bIns="91425" lIns="91425" rIns="91425" wrap="square" tIns="91425"/>
          <a:lstStyle>
            <a:lvl1pPr lvl="0" algn="ctr">
              <a:lnSpc>
                <a:spcPct val="100000"/>
              </a:lnSpc>
              <a:spcBef>
                <a:spcPts val="0"/>
              </a:spcBef>
              <a:spcAft>
                <a:spcPts val="0"/>
              </a:spcAft>
              <a:buClr>
                <a:schemeClr val="lt1"/>
              </a:buClr>
              <a:buSzPct val="100000"/>
              <a:buNone/>
              <a:defRPr sz="1600">
                <a:solidFill>
                  <a:schemeClr val="lt1"/>
                </a:solidFill>
              </a:defRPr>
            </a:lvl1pPr>
            <a:lvl2pPr lvl="1" algn="ctr">
              <a:lnSpc>
                <a:spcPct val="100000"/>
              </a:lnSpc>
              <a:spcBef>
                <a:spcPts val="0"/>
              </a:spcBef>
              <a:spcAft>
                <a:spcPts val="0"/>
              </a:spcAft>
              <a:buClr>
                <a:schemeClr val="lt1"/>
              </a:buClr>
              <a:buSzPct val="100000"/>
              <a:buNone/>
              <a:defRPr sz="1600">
                <a:solidFill>
                  <a:schemeClr val="lt1"/>
                </a:solidFill>
              </a:defRPr>
            </a:lvl2pPr>
            <a:lvl3pPr lvl="2" algn="ctr">
              <a:lnSpc>
                <a:spcPct val="100000"/>
              </a:lnSpc>
              <a:spcBef>
                <a:spcPts val="0"/>
              </a:spcBef>
              <a:spcAft>
                <a:spcPts val="0"/>
              </a:spcAft>
              <a:buClr>
                <a:schemeClr val="lt1"/>
              </a:buClr>
              <a:buSzPct val="100000"/>
              <a:buNone/>
              <a:defRPr sz="1600">
                <a:solidFill>
                  <a:schemeClr val="lt1"/>
                </a:solidFill>
              </a:defRPr>
            </a:lvl3pPr>
            <a:lvl4pPr lvl="3" algn="ctr">
              <a:lnSpc>
                <a:spcPct val="100000"/>
              </a:lnSpc>
              <a:spcBef>
                <a:spcPts val="0"/>
              </a:spcBef>
              <a:spcAft>
                <a:spcPts val="0"/>
              </a:spcAft>
              <a:buClr>
                <a:schemeClr val="lt1"/>
              </a:buClr>
              <a:buSzPct val="100000"/>
              <a:buNone/>
              <a:defRPr sz="1600">
                <a:solidFill>
                  <a:schemeClr val="lt1"/>
                </a:solidFill>
              </a:defRPr>
            </a:lvl4pPr>
            <a:lvl5pPr lvl="4" algn="ctr">
              <a:lnSpc>
                <a:spcPct val="100000"/>
              </a:lnSpc>
              <a:spcBef>
                <a:spcPts val="0"/>
              </a:spcBef>
              <a:spcAft>
                <a:spcPts val="0"/>
              </a:spcAft>
              <a:buClr>
                <a:schemeClr val="lt1"/>
              </a:buClr>
              <a:buSzPct val="100000"/>
              <a:buNone/>
              <a:defRPr sz="1600">
                <a:solidFill>
                  <a:schemeClr val="lt1"/>
                </a:solidFill>
              </a:defRPr>
            </a:lvl5pPr>
            <a:lvl6pPr lvl="5" algn="ctr">
              <a:lnSpc>
                <a:spcPct val="100000"/>
              </a:lnSpc>
              <a:spcBef>
                <a:spcPts val="0"/>
              </a:spcBef>
              <a:spcAft>
                <a:spcPts val="0"/>
              </a:spcAft>
              <a:buClr>
                <a:schemeClr val="lt1"/>
              </a:buClr>
              <a:buSzPct val="100000"/>
              <a:buNone/>
              <a:defRPr sz="1600">
                <a:solidFill>
                  <a:schemeClr val="lt1"/>
                </a:solidFill>
              </a:defRPr>
            </a:lvl6pPr>
            <a:lvl7pPr lvl="6" algn="ctr">
              <a:lnSpc>
                <a:spcPct val="100000"/>
              </a:lnSpc>
              <a:spcBef>
                <a:spcPts val="0"/>
              </a:spcBef>
              <a:spcAft>
                <a:spcPts val="0"/>
              </a:spcAft>
              <a:buClr>
                <a:schemeClr val="lt1"/>
              </a:buClr>
              <a:buSzPct val="100000"/>
              <a:buNone/>
              <a:defRPr sz="1600">
                <a:solidFill>
                  <a:schemeClr val="lt1"/>
                </a:solidFill>
              </a:defRPr>
            </a:lvl7pPr>
            <a:lvl8pPr lvl="7" algn="ctr">
              <a:lnSpc>
                <a:spcPct val="100000"/>
              </a:lnSpc>
              <a:spcBef>
                <a:spcPts val="0"/>
              </a:spcBef>
              <a:spcAft>
                <a:spcPts val="0"/>
              </a:spcAft>
              <a:buClr>
                <a:schemeClr val="lt1"/>
              </a:buClr>
              <a:buSzPct val="100000"/>
              <a:buNone/>
              <a:defRPr sz="1600">
                <a:solidFill>
                  <a:schemeClr val="lt1"/>
                </a:solidFill>
              </a:defRPr>
            </a:lvl8pPr>
            <a:lvl9pPr lvl="8" algn="ctr">
              <a:lnSpc>
                <a:spcPct val="100000"/>
              </a:lnSpc>
              <a:spcBef>
                <a:spcPts val="0"/>
              </a:spcBef>
              <a:spcAft>
                <a:spcPts val="0"/>
              </a:spcAft>
              <a:buClr>
                <a:schemeClr val="lt1"/>
              </a:buClr>
              <a:buSzPct val="100000"/>
              <a:buNone/>
              <a:defRPr sz="1600">
                <a:solidFill>
                  <a:schemeClr val="lt1"/>
                </a:solidFill>
              </a:defRPr>
            </a:lvl9pPr>
          </a:lstStyle>
          <a:p/>
        </p:txBody>
      </p:sp>
      <p:sp>
        <p:nvSpPr>
          <p:cNvPr id="36" name="Shape 36"/>
          <p:cNvSpPr txBox="1"/>
          <p:nvPr>
            <p:ph idx="12" type="sldNum"/>
          </p:nvPr>
        </p:nvSpPr>
        <p:spPr>
          <a:xfrm>
            <a:off x="8390733" y="4543668"/>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bg>
      <p:bgPr>
        <a:solidFill>
          <a:schemeClr val="accent3"/>
        </a:solidFill>
      </p:bgPr>
    </p:bg>
    <p:spTree>
      <p:nvGrpSpPr>
        <p:cNvPr id="109" name="Shape 109"/>
        <p:cNvGrpSpPr/>
        <p:nvPr/>
      </p:nvGrpSpPr>
      <p:grpSpPr>
        <a:xfrm>
          <a:off x="0" y="0"/>
          <a:ext cx="0" cy="0"/>
          <a:chOff x="0" y="0"/>
          <a:chExt cx="0" cy="0"/>
        </a:xfrm>
      </p:grpSpPr>
      <p:sp>
        <p:nvSpPr>
          <p:cNvPr id="110" name="Shape 110"/>
          <p:cNvSpPr/>
          <p:nvPr/>
        </p:nvSpPr>
        <p:spPr>
          <a:xfrm flipH="1">
            <a:off x="5569200" y="2834075"/>
            <a:ext cx="3574800" cy="2309400"/>
          </a:xfrm>
          <a:prstGeom prst="rtTriangle">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grpSp>
        <p:nvGrpSpPr>
          <p:cNvPr id="111" name="Shape 111"/>
          <p:cNvGrpSpPr/>
          <p:nvPr/>
        </p:nvGrpSpPr>
        <p:grpSpPr>
          <a:xfrm>
            <a:off x="5959221" y="4119576"/>
            <a:ext cx="2520951" cy="1024165"/>
            <a:chOff x="6917200" y="0"/>
            <a:chExt cx="2227776" cy="863400"/>
          </a:xfrm>
        </p:grpSpPr>
        <p:sp>
          <p:nvSpPr>
            <p:cNvPr id="112" name="Shape 112"/>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113" name="Shape 11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114" name="Shape 114"/>
            <p:cNvSpPr/>
            <p:nvPr/>
          </p:nvSpPr>
          <p:spPr>
            <a:xfrm>
              <a:off x="6917200" y="0"/>
              <a:ext cx="1503300" cy="863400"/>
            </a:xfrm>
            <a:prstGeom prst="parallelogram">
              <a:avLst>
                <a:gd fmla="val 158024" name="adj"/>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grpSp>
      <p:grpSp>
        <p:nvGrpSpPr>
          <p:cNvPr id="115" name="Shape 115"/>
          <p:cNvGrpSpPr/>
          <p:nvPr/>
        </p:nvGrpSpPr>
        <p:grpSpPr>
          <a:xfrm>
            <a:off x="199148" y="2"/>
            <a:ext cx="2795414" cy="1083307"/>
            <a:chOff x="6917200" y="0"/>
            <a:chExt cx="2227776" cy="863400"/>
          </a:xfrm>
        </p:grpSpPr>
        <p:sp>
          <p:nvSpPr>
            <p:cNvPr id="116" name="Shape 116"/>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rIns="91425" wrap="square" tIns="91425">
              <a:noAutofit/>
            </a:bodyPr>
            <a:lstStyle/>
            <a:p>
              <a:pPr lvl="0">
                <a:spcBef>
                  <a:spcPts val="0"/>
                </a:spcBef>
                <a:buNone/>
              </a:pPr>
              <a:r>
                <a:t/>
              </a:r>
              <a:endParaRPr/>
            </a:p>
          </p:txBody>
        </p:sp>
        <p:sp>
          <p:nvSpPr>
            <p:cNvPr id="117" name="Shape 117"/>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rIns="91425" wrap="square" tIns="91425">
              <a:noAutofit/>
            </a:bodyPr>
            <a:lstStyle/>
            <a:p>
              <a:pPr lvl="0">
                <a:spcBef>
                  <a:spcPts val="0"/>
                </a:spcBef>
                <a:buNone/>
              </a:pPr>
              <a:r>
                <a:t/>
              </a:r>
              <a:endParaRPr/>
            </a:p>
          </p:txBody>
        </p:sp>
        <p:sp>
          <p:nvSpPr>
            <p:cNvPr id="118" name="Shape 118"/>
            <p:cNvSpPr/>
            <p:nvPr/>
          </p:nvSpPr>
          <p:spPr>
            <a:xfrm>
              <a:off x="6917200" y="0"/>
              <a:ext cx="1503300" cy="863400"/>
            </a:xfrm>
            <a:prstGeom prst="parallelogram">
              <a:avLst>
                <a:gd fmla="val 158024" name="adj"/>
              </a:avLst>
            </a:prstGeom>
            <a:solidFill>
              <a:schemeClr val="dk2"/>
            </a:solidFill>
            <a:ln>
              <a:noFill/>
            </a:ln>
          </p:spPr>
          <p:txBody>
            <a:bodyPr anchorCtr="0" anchor="ctr" bIns="91425" lIns="91425" rIns="91425" wrap="square" tIns="91425">
              <a:noAutofit/>
            </a:bodyPr>
            <a:lstStyle/>
            <a:p>
              <a:pPr lvl="0">
                <a:spcBef>
                  <a:spcPts val="0"/>
                </a:spcBef>
                <a:buNone/>
              </a:pPr>
              <a:r>
                <a:t/>
              </a:r>
              <a:endParaRPr/>
            </a:p>
          </p:txBody>
        </p:sp>
      </p:grpSp>
      <p:sp>
        <p:nvSpPr>
          <p:cNvPr id="119" name="Shape 119"/>
          <p:cNvSpPr txBox="1"/>
          <p:nvPr>
            <p:ph type="title"/>
          </p:nvPr>
        </p:nvSpPr>
        <p:spPr>
          <a:xfrm>
            <a:off x="1385850" y="1383850"/>
            <a:ext cx="6372300" cy="1379700"/>
          </a:xfrm>
          <a:prstGeom prst="rect">
            <a:avLst/>
          </a:prstGeom>
        </p:spPr>
        <p:txBody>
          <a:bodyPr anchorCtr="0" anchor="ctr" bIns="91425" lIns="91425" rIns="91425" wrap="square" tIns="91425"/>
          <a:lstStyle>
            <a:lvl1pPr lvl="0" algn="ctr">
              <a:spcBef>
                <a:spcPts val="0"/>
              </a:spcBef>
              <a:buClr>
                <a:schemeClr val="dk2"/>
              </a:buClr>
              <a:buSzPct val="100000"/>
              <a:defRPr sz="8600">
                <a:solidFill>
                  <a:schemeClr val="dk2"/>
                </a:solidFill>
              </a:defRPr>
            </a:lvl1pPr>
            <a:lvl2pPr lvl="1" algn="ctr">
              <a:spcBef>
                <a:spcPts val="0"/>
              </a:spcBef>
              <a:buClr>
                <a:schemeClr val="dk2"/>
              </a:buClr>
              <a:buSzPct val="100000"/>
              <a:defRPr sz="8600">
                <a:solidFill>
                  <a:schemeClr val="dk2"/>
                </a:solidFill>
              </a:defRPr>
            </a:lvl2pPr>
            <a:lvl3pPr lvl="2" algn="ctr">
              <a:spcBef>
                <a:spcPts val="0"/>
              </a:spcBef>
              <a:buClr>
                <a:schemeClr val="dk2"/>
              </a:buClr>
              <a:buSzPct val="100000"/>
              <a:defRPr sz="8600">
                <a:solidFill>
                  <a:schemeClr val="dk2"/>
                </a:solidFill>
              </a:defRPr>
            </a:lvl3pPr>
            <a:lvl4pPr lvl="3" algn="ctr">
              <a:spcBef>
                <a:spcPts val="0"/>
              </a:spcBef>
              <a:buClr>
                <a:schemeClr val="dk2"/>
              </a:buClr>
              <a:buSzPct val="100000"/>
              <a:defRPr sz="8600">
                <a:solidFill>
                  <a:schemeClr val="dk2"/>
                </a:solidFill>
              </a:defRPr>
            </a:lvl4pPr>
            <a:lvl5pPr lvl="4" algn="ctr">
              <a:spcBef>
                <a:spcPts val="0"/>
              </a:spcBef>
              <a:buClr>
                <a:schemeClr val="dk2"/>
              </a:buClr>
              <a:buSzPct val="100000"/>
              <a:defRPr sz="8600">
                <a:solidFill>
                  <a:schemeClr val="dk2"/>
                </a:solidFill>
              </a:defRPr>
            </a:lvl5pPr>
            <a:lvl6pPr lvl="5" algn="ctr">
              <a:spcBef>
                <a:spcPts val="0"/>
              </a:spcBef>
              <a:buClr>
                <a:schemeClr val="dk2"/>
              </a:buClr>
              <a:buSzPct val="100000"/>
              <a:defRPr sz="8600">
                <a:solidFill>
                  <a:schemeClr val="dk2"/>
                </a:solidFill>
              </a:defRPr>
            </a:lvl6pPr>
            <a:lvl7pPr lvl="6" algn="ctr">
              <a:spcBef>
                <a:spcPts val="0"/>
              </a:spcBef>
              <a:buClr>
                <a:schemeClr val="dk2"/>
              </a:buClr>
              <a:buSzPct val="100000"/>
              <a:defRPr sz="8600">
                <a:solidFill>
                  <a:schemeClr val="dk2"/>
                </a:solidFill>
              </a:defRPr>
            </a:lvl7pPr>
            <a:lvl8pPr lvl="7" algn="ctr">
              <a:spcBef>
                <a:spcPts val="0"/>
              </a:spcBef>
              <a:buClr>
                <a:schemeClr val="dk2"/>
              </a:buClr>
              <a:buSzPct val="100000"/>
              <a:defRPr sz="8600">
                <a:solidFill>
                  <a:schemeClr val="dk2"/>
                </a:solidFill>
              </a:defRPr>
            </a:lvl8pPr>
            <a:lvl9pPr lvl="8" algn="ctr">
              <a:spcBef>
                <a:spcPts val="0"/>
              </a:spcBef>
              <a:buClr>
                <a:schemeClr val="dk2"/>
              </a:buClr>
              <a:buSzPct val="100000"/>
              <a:defRPr sz="8600">
                <a:solidFill>
                  <a:schemeClr val="dk2"/>
                </a:solidFill>
              </a:defRPr>
            </a:lvl9pPr>
          </a:lstStyle>
          <a:p/>
        </p:txBody>
      </p:sp>
      <p:sp>
        <p:nvSpPr>
          <p:cNvPr id="120" name="Shape 120"/>
          <p:cNvSpPr txBox="1"/>
          <p:nvPr>
            <p:ph idx="1" type="body"/>
          </p:nvPr>
        </p:nvSpPr>
        <p:spPr>
          <a:xfrm>
            <a:off x="1385850" y="2863850"/>
            <a:ext cx="6372300" cy="641100"/>
          </a:xfrm>
          <a:prstGeom prst="rect">
            <a:avLst/>
          </a:prstGeom>
        </p:spPr>
        <p:txBody>
          <a:bodyPr anchorCtr="0" anchor="t" bIns="91425" lIns="91425" rIns="91425" wrap="square"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121" name="Shape 121"/>
          <p:cNvSpPr txBox="1"/>
          <p:nvPr>
            <p:ph idx="12" type="sldNum"/>
          </p:nvPr>
        </p:nvSpPr>
        <p:spPr>
          <a:xfrm>
            <a:off x="8390733" y="4543668"/>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122" name="Shape 122"/>
        <p:cNvGrpSpPr/>
        <p:nvPr/>
      </p:nvGrpSpPr>
      <p:grpSpPr>
        <a:xfrm>
          <a:off x="0" y="0"/>
          <a:ext cx="0" cy="0"/>
          <a:chOff x="0" y="0"/>
          <a:chExt cx="0" cy="0"/>
        </a:xfrm>
      </p:grpSpPr>
      <p:sp>
        <p:nvSpPr>
          <p:cNvPr id="123" name="Shape 123"/>
          <p:cNvSpPr txBox="1"/>
          <p:nvPr>
            <p:ph idx="12" type="sldNum"/>
          </p:nvPr>
        </p:nvSpPr>
        <p:spPr>
          <a:xfrm>
            <a:off x="8390733" y="4543668"/>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bg>
      <p:bgPr>
        <a:solidFill>
          <a:schemeClr val="accent3"/>
        </a:solidFill>
      </p:bgPr>
    </p:bg>
    <p:spTree>
      <p:nvGrpSpPr>
        <p:cNvPr id="37" name="Shape 37"/>
        <p:cNvGrpSpPr/>
        <p:nvPr/>
      </p:nvGrpSpPr>
      <p:grpSpPr>
        <a:xfrm>
          <a:off x="0" y="0"/>
          <a:ext cx="0" cy="0"/>
          <a:chOff x="0" y="0"/>
          <a:chExt cx="0" cy="0"/>
        </a:xfrm>
      </p:grpSpPr>
      <p:sp>
        <p:nvSpPr>
          <p:cNvPr id="38" name="Shape 38"/>
          <p:cNvSpPr/>
          <p:nvPr/>
        </p:nvSpPr>
        <p:spPr>
          <a:xfrm flipH="1">
            <a:off x="4757100" y="2309400"/>
            <a:ext cx="4386900" cy="2834100"/>
          </a:xfrm>
          <a:prstGeom prst="rtTriangle">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grpSp>
        <p:nvGrpSpPr>
          <p:cNvPr id="39" name="Shape 39"/>
          <p:cNvGrpSpPr/>
          <p:nvPr/>
        </p:nvGrpSpPr>
        <p:grpSpPr>
          <a:xfrm>
            <a:off x="5594190" y="3961114"/>
            <a:ext cx="2910144" cy="1182339"/>
            <a:chOff x="6917200" y="0"/>
            <a:chExt cx="2227776" cy="863400"/>
          </a:xfrm>
        </p:grpSpPr>
        <p:sp>
          <p:nvSpPr>
            <p:cNvPr id="40" name="Shape 40"/>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41" name="Shape 4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42" name="Shape 42"/>
            <p:cNvSpPr/>
            <p:nvPr/>
          </p:nvSpPr>
          <p:spPr>
            <a:xfrm>
              <a:off x="6917200" y="0"/>
              <a:ext cx="1503300" cy="863400"/>
            </a:xfrm>
            <a:prstGeom prst="parallelogram">
              <a:avLst>
                <a:gd fmla="val 158024" name="adj"/>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grpSp>
      <p:grpSp>
        <p:nvGrpSpPr>
          <p:cNvPr id="43" name="Shape 43"/>
          <p:cNvGrpSpPr/>
          <p:nvPr/>
        </p:nvGrpSpPr>
        <p:grpSpPr>
          <a:xfrm>
            <a:off x="199148" y="2"/>
            <a:ext cx="2795414" cy="1083307"/>
            <a:chOff x="6917200" y="0"/>
            <a:chExt cx="2227776" cy="863400"/>
          </a:xfrm>
        </p:grpSpPr>
        <p:sp>
          <p:nvSpPr>
            <p:cNvPr id="44" name="Shape 44"/>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rIns="91425" wrap="square" tIns="91425">
              <a:noAutofit/>
            </a:bodyPr>
            <a:lstStyle/>
            <a:p>
              <a:pPr lvl="0">
                <a:spcBef>
                  <a:spcPts val="0"/>
                </a:spcBef>
                <a:buNone/>
              </a:pPr>
              <a:r>
                <a:t/>
              </a:r>
              <a:endParaRPr/>
            </a:p>
          </p:txBody>
        </p:sp>
        <p:sp>
          <p:nvSpPr>
            <p:cNvPr id="45" name="Shape 45"/>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rIns="91425" wrap="square" tIns="91425">
              <a:noAutofit/>
            </a:bodyPr>
            <a:lstStyle/>
            <a:p>
              <a:pPr lvl="0">
                <a:spcBef>
                  <a:spcPts val="0"/>
                </a:spcBef>
                <a:buNone/>
              </a:pPr>
              <a:r>
                <a:t/>
              </a:r>
              <a:endParaRPr/>
            </a:p>
          </p:txBody>
        </p:sp>
        <p:sp>
          <p:nvSpPr>
            <p:cNvPr id="46" name="Shape 46"/>
            <p:cNvSpPr/>
            <p:nvPr/>
          </p:nvSpPr>
          <p:spPr>
            <a:xfrm>
              <a:off x="6917200" y="0"/>
              <a:ext cx="1503300" cy="863400"/>
            </a:xfrm>
            <a:prstGeom prst="parallelogram">
              <a:avLst>
                <a:gd fmla="val 158024" name="adj"/>
              </a:avLst>
            </a:prstGeom>
            <a:solidFill>
              <a:schemeClr val="dk2"/>
            </a:solidFill>
            <a:ln>
              <a:noFill/>
            </a:ln>
          </p:spPr>
          <p:txBody>
            <a:bodyPr anchorCtr="0" anchor="ctr" bIns="91425" lIns="91425" rIns="91425" wrap="square" tIns="91425">
              <a:noAutofit/>
            </a:bodyPr>
            <a:lstStyle/>
            <a:p>
              <a:pPr lvl="0">
                <a:spcBef>
                  <a:spcPts val="0"/>
                </a:spcBef>
                <a:buNone/>
              </a:pPr>
              <a:r>
                <a:t/>
              </a:r>
              <a:endParaRPr/>
            </a:p>
          </p:txBody>
        </p:sp>
      </p:grpSp>
      <p:sp>
        <p:nvSpPr>
          <p:cNvPr id="47" name="Shape 47"/>
          <p:cNvSpPr txBox="1"/>
          <p:nvPr>
            <p:ph type="title"/>
          </p:nvPr>
        </p:nvSpPr>
        <p:spPr>
          <a:xfrm>
            <a:off x="1888683" y="1746100"/>
            <a:ext cx="5377500" cy="1646100"/>
          </a:xfrm>
          <a:prstGeom prst="rect">
            <a:avLst/>
          </a:prstGeom>
        </p:spPr>
        <p:txBody>
          <a:bodyPr anchorCtr="0" anchor="ctr" bIns="91425" lIns="91425" rIns="91425" wrap="square" tIns="91425"/>
          <a:lstStyle>
            <a:lvl1pPr lvl="0" algn="ctr">
              <a:spcBef>
                <a:spcPts val="0"/>
              </a:spcBef>
              <a:buClr>
                <a:schemeClr val="dk2"/>
              </a:buClr>
              <a:buSzPct val="100000"/>
              <a:defRPr sz="3200">
                <a:solidFill>
                  <a:schemeClr val="dk2"/>
                </a:solidFill>
              </a:defRPr>
            </a:lvl1pPr>
            <a:lvl2pPr lvl="1" algn="ctr">
              <a:spcBef>
                <a:spcPts val="0"/>
              </a:spcBef>
              <a:buClr>
                <a:schemeClr val="dk2"/>
              </a:buClr>
              <a:buSzPct val="100000"/>
              <a:defRPr sz="3200">
                <a:solidFill>
                  <a:schemeClr val="dk2"/>
                </a:solidFill>
              </a:defRPr>
            </a:lvl2pPr>
            <a:lvl3pPr lvl="2" algn="ctr">
              <a:spcBef>
                <a:spcPts val="0"/>
              </a:spcBef>
              <a:buClr>
                <a:schemeClr val="dk2"/>
              </a:buClr>
              <a:buSzPct val="100000"/>
              <a:defRPr sz="3200">
                <a:solidFill>
                  <a:schemeClr val="dk2"/>
                </a:solidFill>
              </a:defRPr>
            </a:lvl3pPr>
            <a:lvl4pPr lvl="3" algn="ctr">
              <a:spcBef>
                <a:spcPts val="0"/>
              </a:spcBef>
              <a:buClr>
                <a:schemeClr val="dk2"/>
              </a:buClr>
              <a:buSzPct val="100000"/>
              <a:defRPr sz="3200">
                <a:solidFill>
                  <a:schemeClr val="dk2"/>
                </a:solidFill>
              </a:defRPr>
            </a:lvl4pPr>
            <a:lvl5pPr lvl="4" algn="ctr">
              <a:spcBef>
                <a:spcPts val="0"/>
              </a:spcBef>
              <a:buClr>
                <a:schemeClr val="dk2"/>
              </a:buClr>
              <a:buSzPct val="100000"/>
              <a:defRPr sz="3200">
                <a:solidFill>
                  <a:schemeClr val="dk2"/>
                </a:solidFill>
              </a:defRPr>
            </a:lvl5pPr>
            <a:lvl6pPr lvl="5" algn="ctr">
              <a:spcBef>
                <a:spcPts val="0"/>
              </a:spcBef>
              <a:buClr>
                <a:schemeClr val="dk2"/>
              </a:buClr>
              <a:buSzPct val="100000"/>
              <a:defRPr sz="3200">
                <a:solidFill>
                  <a:schemeClr val="dk2"/>
                </a:solidFill>
              </a:defRPr>
            </a:lvl6pPr>
            <a:lvl7pPr lvl="6" algn="ctr">
              <a:spcBef>
                <a:spcPts val="0"/>
              </a:spcBef>
              <a:buClr>
                <a:schemeClr val="dk2"/>
              </a:buClr>
              <a:buSzPct val="100000"/>
              <a:defRPr sz="3200">
                <a:solidFill>
                  <a:schemeClr val="dk2"/>
                </a:solidFill>
              </a:defRPr>
            </a:lvl7pPr>
            <a:lvl8pPr lvl="7" algn="ctr">
              <a:spcBef>
                <a:spcPts val="0"/>
              </a:spcBef>
              <a:buClr>
                <a:schemeClr val="dk2"/>
              </a:buClr>
              <a:buSzPct val="100000"/>
              <a:defRPr sz="3200">
                <a:solidFill>
                  <a:schemeClr val="dk2"/>
                </a:solidFill>
              </a:defRPr>
            </a:lvl8pPr>
            <a:lvl9pPr lvl="8" algn="ctr">
              <a:spcBef>
                <a:spcPts val="0"/>
              </a:spcBef>
              <a:buClr>
                <a:schemeClr val="dk2"/>
              </a:buClr>
              <a:buSzPct val="100000"/>
              <a:defRPr sz="3200">
                <a:solidFill>
                  <a:schemeClr val="dk2"/>
                </a:solidFill>
              </a:defRPr>
            </a:lvl9pPr>
          </a:lstStyle>
          <a:p/>
        </p:txBody>
      </p:sp>
      <p:sp>
        <p:nvSpPr>
          <p:cNvPr id="48" name="Shape 48"/>
          <p:cNvSpPr txBox="1"/>
          <p:nvPr>
            <p:ph idx="12" type="sldNum"/>
          </p:nvPr>
        </p:nvSpPr>
        <p:spPr>
          <a:xfrm>
            <a:off x="8390733" y="4543668"/>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bg>
      <p:bgPr>
        <a:solidFill>
          <a:schemeClr val="dk2"/>
        </a:solidFill>
      </p:bgPr>
    </p:bg>
    <p:spTree>
      <p:nvGrpSpPr>
        <p:cNvPr id="49" name="Shape 49"/>
        <p:cNvGrpSpPr/>
        <p:nvPr/>
      </p:nvGrpSpPr>
      <p:grpSpPr>
        <a:xfrm>
          <a:off x="0" y="0"/>
          <a:ext cx="0" cy="0"/>
          <a:chOff x="0" y="0"/>
          <a:chExt cx="0" cy="0"/>
        </a:xfrm>
      </p:grpSpPr>
      <p:sp>
        <p:nvSpPr>
          <p:cNvPr id="50" name="Shape 50"/>
          <p:cNvSpPr/>
          <p:nvPr/>
        </p:nvSpPr>
        <p:spPr>
          <a:xfrm flipH="1">
            <a:off x="3582600" y="1550700"/>
            <a:ext cx="5561400" cy="3592800"/>
          </a:xfrm>
          <a:prstGeom prst="rtTriangle">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sp>
        <p:nvSpPr>
          <p:cNvPr id="51" name="Shape 51"/>
          <p:cNvSpPr/>
          <p:nvPr/>
        </p:nvSpPr>
        <p:spPr>
          <a:xfrm>
            <a:off x="30" y="2824500"/>
            <a:ext cx="7370400" cy="2319000"/>
          </a:xfrm>
          <a:prstGeom prst="rtTriangle">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52" name="Shape 52"/>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rIns="91425" wrap="square" tIns="91425">
            <a:noAutofit/>
          </a:bodyPr>
          <a:lstStyle/>
          <a:p>
            <a:pPr lvl="0">
              <a:spcBef>
                <a:spcPts val="0"/>
              </a:spcBef>
              <a:buNone/>
            </a:pPr>
            <a:r>
              <a:t/>
            </a:r>
            <a:endParaRPr/>
          </a:p>
        </p:txBody>
      </p:sp>
      <p:sp>
        <p:nvSpPr>
          <p:cNvPr id="53" name="Shape 53"/>
          <p:cNvSpPr txBox="1"/>
          <p:nvPr>
            <p:ph type="title"/>
          </p:nvPr>
        </p:nvSpPr>
        <p:spPr>
          <a:xfrm>
            <a:off x="819150" y="845600"/>
            <a:ext cx="7505700" cy="954600"/>
          </a:xfrm>
          <a:prstGeom prst="rect">
            <a:avLst/>
          </a:prstGeom>
        </p:spPr>
        <p:txBody>
          <a:bodyPr anchorCtr="0" anchor="t" bIns="91425" lIns="91425" rIns="91425" wrap="square" tIns="91425"/>
          <a:lstStyle>
            <a:lvl1pPr lvl="0">
              <a:spcBef>
                <a:spcPts val="0"/>
              </a:spcBef>
              <a:buSzPct val="100000"/>
              <a:defRPr sz="3000"/>
            </a:lvl1pPr>
            <a:lvl2pPr lvl="1">
              <a:spcBef>
                <a:spcPts val="0"/>
              </a:spcBef>
              <a:buSzPct val="100000"/>
              <a:defRPr sz="3000"/>
            </a:lvl2pPr>
            <a:lvl3pPr lvl="2">
              <a:spcBef>
                <a:spcPts val="0"/>
              </a:spcBef>
              <a:buSzPct val="100000"/>
              <a:defRPr sz="3000"/>
            </a:lvl3pPr>
            <a:lvl4pPr lvl="3">
              <a:spcBef>
                <a:spcPts val="0"/>
              </a:spcBef>
              <a:buSzPct val="100000"/>
              <a:defRPr sz="3000"/>
            </a:lvl4pPr>
            <a:lvl5pPr lvl="4">
              <a:spcBef>
                <a:spcPts val="0"/>
              </a:spcBef>
              <a:buSzPct val="100000"/>
              <a:defRPr sz="3000"/>
            </a:lvl5pPr>
            <a:lvl6pPr lvl="5">
              <a:spcBef>
                <a:spcPts val="0"/>
              </a:spcBef>
              <a:buSzPct val="100000"/>
              <a:defRPr sz="3000"/>
            </a:lvl6pPr>
            <a:lvl7pPr lvl="6">
              <a:spcBef>
                <a:spcPts val="0"/>
              </a:spcBef>
              <a:buSzPct val="100000"/>
              <a:defRPr sz="3000"/>
            </a:lvl7pPr>
            <a:lvl8pPr lvl="7">
              <a:spcBef>
                <a:spcPts val="0"/>
              </a:spcBef>
              <a:buSzPct val="100000"/>
              <a:defRPr sz="3000"/>
            </a:lvl8pPr>
            <a:lvl9pPr lvl="8">
              <a:spcBef>
                <a:spcPts val="0"/>
              </a:spcBef>
              <a:buSzPct val="100000"/>
              <a:defRPr sz="3000"/>
            </a:lvl9pPr>
          </a:lstStyle>
          <a:p/>
        </p:txBody>
      </p:sp>
      <p:sp>
        <p:nvSpPr>
          <p:cNvPr id="54" name="Shape 54"/>
          <p:cNvSpPr txBox="1"/>
          <p:nvPr>
            <p:ph idx="1" type="body"/>
          </p:nvPr>
        </p:nvSpPr>
        <p:spPr>
          <a:xfrm>
            <a:off x="819150" y="1990725"/>
            <a:ext cx="7505700" cy="24480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55" name="Shape 55"/>
          <p:cNvSpPr txBox="1"/>
          <p:nvPr>
            <p:ph idx="12" type="sldNum"/>
          </p:nvPr>
        </p:nvSpPr>
        <p:spPr>
          <a:xfrm>
            <a:off x="8390733" y="4543668"/>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bg>
      <p:bgPr>
        <a:solidFill>
          <a:schemeClr val="dk2"/>
        </a:solidFill>
      </p:bgPr>
    </p:bg>
    <p:spTree>
      <p:nvGrpSpPr>
        <p:cNvPr id="56" name="Shape 56"/>
        <p:cNvGrpSpPr/>
        <p:nvPr/>
      </p:nvGrpSpPr>
      <p:grpSpPr>
        <a:xfrm>
          <a:off x="0" y="0"/>
          <a:ext cx="0" cy="0"/>
          <a:chOff x="0" y="0"/>
          <a:chExt cx="0" cy="0"/>
        </a:xfrm>
      </p:grpSpPr>
      <p:sp>
        <p:nvSpPr>
          <p:cNvPr id="57" name="Shape 57"/>
          <p:cNvSpPr/>
          <p:nvPr/>
        </p:nvSpPr>
        <p:spPr>
          <a:xfrm flipH="1">
            <a:off x="3582600" y="1550700"/>
            <a:ext cx="5561400" cy="3592800"/>
          </a:xfrm>
          <a:prstGeom prst="rtTriangle">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sp>
        <p:nvSpPr>
          <p:cNvPr id="58" name="Shape 58"/>
          <p:cNvSpPr/>
          <p:nvPr/>
        </p:nvSpPr>
        <p:spPr>
          <a:xfrm>
            <a:off x="30" y="2824500"/>
            <a:ext cx="7370400" cy="2319000"/>
          </a:xfrm>
          <a:prstGeom prst="rtTriangle">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59" name="Shape 5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rIns="91425" wrap="square" tIns="91425">
            <a:noAutofit/>
          </a:bodyPr>
          <a:lstStyle/>
          <a:p>
            <a:pPr lvl="0">
              <a:spcBef>
                <a:spcPts val="0"/>
              </a:spcBef>
              <a:buNone/>
            </a:pPr>
            <a:r>
              <a:t/>
            </a:r>
            <a:endParaRPr/>
          </a:p>
        </p:txBody>
      </p:sp>
      <p:sp>
        <p:nvSpPr>
          <p:cNvPr id="60" name="Shape 60"/>
          <p:cNvSpPr txBox="1"/>
          <p:nvPr>
            <p:ph type="title"/>
          </p:nvPr>
        </p:nvSpPr>
        <p:spPr>
          <a:xfrm>
            <a:off x="819150" y="845600"/>
            <a:ext cx="7505700" cy="954600"/>
          </a:xfrm>
          <a:prstGeom prst="rect">
            <a:avLst/>
          </a:prstGeom>
        </p:spPr>
        <p:txBody>
          <a:bodyPr anchorCtr="0" anchor="t" bIns="91425" lIns="91425" rIns="91425" wrap="square" tIns="91425"/>
          <a:lstStyle>
            <a:lvl1pPr lvl="0">
              <a:spcBef>
                <a:spcPts val="0"/>
              </a:spcBef>
              <a:buSzPct val="100000"/>
              <a:defRPr sz="3000"/>
            </a:lvl1pPr>
            <a:lvl2pPr lvl="1">
              <a:spcBef>
                <a:spcPts val="0"/>
              </a:spcBef>
              <a:buSzPct val="100000"/>
              <a:defRPr sz="3000"/>
            </a:lvl2pPr>
            <a:lvl3pPr lvl="2">
              <a:spcBef>
                <a:spcPts val="0"/>
              </a:spcBef>
              <a:buSzPct val="100000"/>
              <a:defRPr sz="3000"/>
            </a:lvl3pPr>
            <a:lvl4pPr lvl="3">
              <a:spcBef>
                <a:spcPts val="0"/>
              </a:spcBef>
              <a:buSzPct val="100000"/>
              <a:defRPr sz="3000"/>
            </a:lvl4pPr>
            <a:lvl5pPr lvl="4">
              <a:spcBef>
                <a:spcPts val="0"/>
              </a:spcBef>
              <a:buSzPct val="100000"/>
              <a:defRPr sz="3000"/>
            </a:lvl5pPr>
            <a:lvl6pPr lvl="5">
              <a:spcBef>
                <a:spcPts val="0"/>
              </a:spcBef>
              <a:buSzPct val="100000"/>
              <a:defRPr sz="3000"/>
            </a:lvl6pPr>
            <a:lvl7pPr lvl="6">
              <a:spcBef>
                <a:spcPts val="0"/>
              </a:spcBef>
              <a:buSzPct val="100000"/>
              <a:defRPr sz="3000"/>
            </a:lvl7pPr>
            <a:lvl8pPr lvl="7">
              <a:spcBef>
                <a:spcPts val="0"/>
              </a:spcBef>
              <a:buSzPct val="100000"/>
              <a:defRPr sz="3000"/>
            </a:lvl8pPr>
            <a:lvl9pPr lvl="8">
              <a:spcBef>
                <a:spcPts val="0"/>
              </a:spcBef>
              <a:buSzPct val="100000"/>
              <a:defRPr sz="3000"/>
            </a:lvl9pPr>
          </a:lstStyle>
          <a:p/>
        </p:txBody>
      </p:sp>
      <p:sp>
        <p:nvSpPr>
          <p:cNvPr id="61" name="Shape 61"/>
          <p:cNvSpPr txBox="1"/>
          <p:nvPr>
            <p:ph idx="1" type="body"/>
          </p:nvPr>
        </p:nvSpPr>
        <p:spPr>
          <a:xfrm>
            <a:off x="819150" y="1990725"/>
            <a:ext cx="3686100" cy="24480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62" name="Shape 62"/>
          <p:cNvSpPr txBox="1"/>
          <p:nvPr>
            <p:ph idx="2" type="body"/>
          </p:nvPr>
        </p:nvSpPr>
        <p:spPr>
          <a:xfrm>
            <a:off x="4638675" y="1990725"/>
            <a:ext cx="3686100" cy="24480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63" name="Shape 63"/>
          <p:cNvSpPr txBox="1"/>
          <p:nvPr>
            <p:ph idx="12" type="sldNum"/>
          </p:nvPr>
        </p:nvSpPr>
        <p:spPr>
          <a:xfrm>
            <a:off x="8390733" y="4543668"/>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bg>
      <p:bgPr>
        <a:solidFill>
          <a:schemeClr val="dk2"/>
        </a:solidFill>
      </p:bgPr>
    </p:bg>
    <p:spTree>
      <p:nvGrpSpPr>
        <p:cNvPr id="64" name="Shape 64"/>
        <p:cNvGrpSpPr/>
        <p:nvPr/>
      </p:nvGrpSpPr>
      <p:grpSpPr>
        <a:xfrm>
          <a:off x="0" y="0"/>
          <a:ext cx="0" cy="0"/>
          <a:chOff x="0" y="0"/>
          <a:chExt cx="0" cy="0"/>
        </a:xfrm>
      </p:grpSpPr>
      <p:sp>
        <p:nvSpPr>
          <p:cNvPr id="65" name="Shape 65"/>
          <p:cNvSpPr/>
          <p:nvPr/>
        </p:nvSpPr>
        <p:spPr>
          <a:xfrm flipH="1">
            <a:off x="3582600" y="1550700"/>
            <a:ext cx="5561400" cy="3592800"/>
          </a:xfrm>
          <a:prstGeom prst="rtTriangle">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sp>
        <p:nvSpPr>
          <p:cNvPr id="66" name="Shape 66"/>
          <p:cNvSpPr/>
          <p:nvPr/>
        </p:nvSpPr>
        <p:spPr>
          <a:xfrm>
            <a:off x="30" y="2824500"/>
            <a:ext cx="7370400" cy="2319000"/>
          </a:xfrm>
          <a:prstGeom prst="rtTriangle">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67" name="Shape 6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rIns="91425" wrap="square" tIns="91425">
            <a:noAutofit/>
          </a:bodyPr>
          <a:lstStyle/>
          <a:p>
            <a:pPr lvl="0">
              <a:spcBef>
                <a:spcPts val="0"/>
              </a:spcBef>
              <a:buNone/>
            </a:pPr>
            <a:r>
              <a:t/>
            </a:r>
            <a:endParaRPr/>
          </a:p>
        </p:txBody>
      </p:sp>
      <p:sp>
        <p:nvSpPr>
          <p:cNvPr id="68" name="Shape 68"/>
          <p:cNvSpPr txBox="1"/>
          <p:nvPr>
            <p:ph type="title"/>
          </p:nvPr>
        </p:nvSpPr>
        <p:spPr>
          <a:xfrm>
            <a:off x="819150" y="845600"/>
            <a:ext cx="7505700" cy="954600"/>
          </a:xfrm>
          <a:prstGeom prst="rect">
            <a:avLst/>
          </a:prstGeom>
        </p:spPr>
        <p:txBody>
          <a:bodyPr anchorCtr="0" anchor="t" bIns="91425" lIns="91425" rIns="91425" wrap="square" tIns="91425"/>
          <a:lstStyle>
            <a:lvl1pPr lvl="0">
              <a:spcBef>
                <a:spcPts val="0"/>
              </a:spcBef>
              <a:buSzPct val="100000"/>
              <a:defRPr sz="3000"/>
            </a:lvl1pPr>
            <a:lvl2pPr lvl="1">
              <a:spcBef>
                <a:spcPts val="0"/>
              </a:spcBef>
              <a:buSzPct val="100000"/>
              <a:defRPr sz="3000"/>
            </a:lvl2pPr>
            <a:lvl3pPr lvl="2">
              <a:spcBef>
                <a:spcPts val="0"/>
              </a:spcBef>
              <a:buSzPct val="100000"/>
              <a:defRPr sz="3000"/>
            </a:lvl3pPr>
            <a:lvl4pPr lvl="3">
              <a:spcBef>
                <a:spcPts val="0"/>
              </a:spcBef>
              <a:buSzPct val="100000"/>
              <a:defRPr sz="3000"/>
            </a:lvl4pPr>
            <a:lvl5pPr lvl="4">
              <a:spcBef>
                <a:spcPts val="0"/>
              </a:spcBef>
              <a:buSzPct val="100000"/>
              <a:defRPr sz="3000"/>
            </a:lvl5pPr>
            <a:lvl6pPr lvl="5">
              <a:spcBef>
                <a:spcPts val="0"/>
              </a:spcBef>
              <a:buSzPct val="100000"/>
              <a:defRPr sz="3000"/>
            </a:lvl6pPr>
            <a:lvl7pPr lvl="6">
              <a:spcBef>
                <a:spcPts val="0"/>
              </a:spcBef>
              <a:buSzPct val="100000"/>
              <a:defRPr sz="3000"/>
            </a:lvl7pPr>
            <a:lvl8pPr lvl="7">
              <a:spcBef>
                <a:spcPts val="0"/>
              </a:spcBef>
              <a:buSzPct val="100000"/>
              <a:defRPr sz="3000"/>
            </a:lvl8pPr>
            <a:lvl9pPr lvl="8">
              <a:spcBef>
                <a:spcPts val="0"/>
              </a:spcBef>
              <a:buSzPct val="100000"/>
              <a:defRPr sz="3000"/>
            </a:lvl9pPr>
          </a:lstStyle>
          <a:p/>
        </p:txBody>
      </p:sp>
      <p:sp>
        <p:nvSpPr>
          <p:cNvPr id="69" name="Shape 69"/>
          <p:cNvSpPr txBox="1"/>
          <p:nvPr>
            <p:ph idx="12" type="sldNum"/>
          </p:nvPr>
        </p:nvSpPr>
        <p:spPr>
          <a:xfrm>
            <a:off x="8390733" y="4543668"/>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bg>
      <p:bgPr>
        <a:solidFill>
          <a:schemeClr val="accent3"/>
        </a:solidFill>
      </p:bgPr>
    </p:bg>
    <p:spTree>
      <p:nvGrpSpPr>
        <p:cNvPr id="70" name="Shape 70"/>
        <p:cNvGrpSpPr/>
        <p:nvPr/>
      </p:nvGrpSpPr>
      <p:grpSpPr>
        <a:xfrm>
          <a:off x="0" y="0"/>
          <a:ext cx="0" cy="0"/>
          <a:chOff x="0" y="0"/>
          <a:chExt cx="0" cy="0"/>
        </a:xfrm>
      </p:grpSpPr>
      <p:sp>
        <p:nvSpPr>
          <p:cNvPr id="71" name="Shape 71"/>
          <p:cNvSpPr/>
          <p:nvPr/>
        </p:nvSpPr>
        <p:spPr>
          <a:xfrm flipH="1">
            <a:off x="3582600" y="1550700"/>
            <a:ext cx="5561400" cy="3592800"/>
          </a:xfrm>
          <a:prstGeom prst="rtTriangle">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sp>
        <p:nvSpPr>
          <p:cNvPr id="72" name="Shape 72"/>
          <p:cNvSpPr/>
          <p:nvPr/>
        </p:nvSpPr>
        <p:spPr>
          <a:xfrm>
            <a:off x="30" y="2824500"/>
            <a:ext cx="7370400" cy="2319000"/>
          </a:xfrm>
          <a:prstGeom prst="rtTriangle">
            <a:avLst/>
          </a:prstGeom>
          <a:solidFill>
            <a:schemeClr val="dk2"/>
          </a:solidFill>
          <a:ln>
            <a:noFill/>
          </a:ln>
        </p:spPr>
        <p:txBody>
          <a:bodyPr anchorCtr="0" anchor="ctr" bIns="91425" lIns="91425" rIns="91425" wrap="square" tIns="91425">
            <a:noAutofit/>
          </a:bodyPr>
          <a:lstStyle/>
          <a:p>
            <a:pPr lvl="0">
              <a:spcBef>
                <a:spcPts val="0"/>
              </a:spcBef>
              <a:buNone/>
            </a:pPr>
            <a:r>
              <a:t/>
            </a:r>
            <a:endParaRPr/>
          </a:p>
        </p:txBody>
      </p:sp>
      <p:sp>
        <p:nvSpPr>
          <p:cNvPr id="73" name="Shape 73"/>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rIns="91425" wrap="square" tIns="91425">
            <a:noAutofit/>
          </a:bodyPr>
          <a:lstStyle/>
          <a:p>
            <a:pPr lvl="0">
              <a:spcBef>
                <a:spcPts val="0"/>
              </a:spcBef>
              <a:buNone/>
            </a:pPr>
            <a:r>
              <a:t/>
            </a:r>
            <a:endParaRPr/>
          </a:p>
        </p:txBody>
      </p:sp>
      <p:sp>
        <p:nvSpPr>
          <p:cNvPr id="74" name="Shape 74"/>
          <p:cNvSpPr txBox="1"/>
          <p:nvPr>
            <p:ph type="title"/>
          </p:nvPr>
        </p:nvSpPr>
        <p:spPr>
          <a:xfrm>
            <a:off x="819150" y="845600"/>
            <a:ext cx="3709200" cy="1383000"/>
          </a:xfrm>
          <a:prstGeom prst="rect">
            <a:avLst/>
          </a:prstGeom>
        </p:spPr>
        <p:txBody>
          <a:bodyPr anchorCtr="0" anchor="t" bIns="91425" lIns="91425" rIns="91425" wrap="square" tIns="91425"/>
          <a:lstStyle>
            <a:lvl1pPr lvl="0">
              <a:spcBef>
                <a:spcPts val="0"/>
              </a:spcBef>
              <a:buSzPct val="100000"/>
              <a:defRPr sz="3000"/>
            </a:lvl1pPr>
            <a:lvl2pPr lvl="1">
              <a:spcBef>
                <a:spcPts val="0"/>
              </a:spcBef>
              <a:buSzPct val="100000"/>
              <a:defRPr sz="3000"/>
            </a:lvl2pPr>
            <a:lvl3pPr lvl="2">
              <a:spcBef>
                <a:spcPts val="0"/>
              </a:spcBef>
              <a:buSzPct val="100000"/>
              <a:defRPr sz="3000"/>
            </a:lvl3pPr>
            <a:lvl4pPr lvl="3">
              <a:spcBef>
                <a:spcPts val="0"/>
              </a:spcBef>
              <a:buSzPct val="100000"/>
              <a:defRPr sz="3000"/>
            </a:lvl4pPr>
            <a:lvl5pPr lvl="4">
              <a:spcBef>
                <a:spcPts val="0"/>
              </a:spcBef>
              <a:buSzPct val="100000"/>
              <a:defRPr sz="3000"/>
            </a:lvl5pPr>
            <a:lvl6pPr lvl="5">
              <a:spcBef>
                <a:spcPts val="0"/>
              </a:spcBef>
              <a:buSzPct val="100000"/>
              <a:defRPr sz="3000"/>
            </a:lvl6pPr>
            <a:lvl7pPr lvl="6">
              <a:spcBef>
                <a:spcPts val="0"/>
              </a:spcBef>
              <a:buSzPct val="100000"/>
              <a:defRPr sz="3000"/>
            </a:lvl7pPr>
            <a:lvl8pPr lvl="7">
              <a:spcBef>
                <a:spcPts val="0"/>
              </a:spcBef>
              <a:buSzPct val="100000"/>
              <a:defRPr sz="3000"/>
            </a:lvl8pPr>
            <a:lvl9pPr lvl="8">
              <a:spcBef>
                <a:spcPts val="0"/>
              </a:spcBef>
              <a:buSzPct val="100000"/>
              <a:defRPr sz="3000"/>
            </a:lvl9pPr>
          </a:lstStyle>
          <a:p/>
        </p:txBody>
      </p:sp>
      <p:sp>
        <p:nvSpPr>
          <p:cNvPr id="75" name="Shape 75"/>
          <p:cNvSpPr txBox="1"/>
          <p:nvPr>
            <p:ph idx="1" type="body"/>
          </p:nvPr>
        </p:nvSpPr>
        <p:spPr>
          <a:xfrm>
            <a:off x="830700" y="2319050"/>
            <a:ext cx="3709200" cy="21198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76" name="Shape 76"/>
          <p:cNvSpPr txBox="1"/>
          <p:nvPr>
            <p:ph idx="12" type="sldNum"/>
          </p:nvPr>
        </p:nvSpPr>
        <p:spPr>
          <a:xfrm>
            <a:off x="8390733" y="4543668"/>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bg>
      <p:bgPr>
        <a:solidFill>
          <a:schemeClr val="accent1"/>
        </a:solidFill>
      </p:bgPr>
    </p:bg>
    <p:spTree>
      <p:nvGrpSpPr>
        <p:cNvPr id="77" name="Shape 77"/>
        <p:cNvGrpSpPr/>
        <p:nvPr/>
      </p:nvGrpSpPr>
      <p:grpSpPr>
        <a:xfrm>
          <a:off x="0" y="0"/>
          <a:ext cx="0" cy="0"/>
          <a:chOff x="0" y="0"/>
          <a:chExt cx="0" cy="0"/>
        </a:xfrm>
      </p:grpSpPr>
      <p:sp>
        <p:nvSpPr>
          <p:cNvPr id="78" name="Shape 78"/>
          <p:cNvSpPr/>
          <p:nvPr/>
        </p:nvSpPr>
        <p:spPr>
          <a:xfrm>
            <a:off x="0" y="2823144"/>
            <a:ext cx="7369200" cy="2316899"/>
          </a:xfrm>
          <a:prstGeom prst="rtTriangle">
            <a:avLst/>
          </a:prstGeom>
          <a:solidFill>
            <a:schemeClr val="accent6"/>
          </a:solidFill>
          <a:ln>
            <a:noFill/>
          </a:ln>
        </p:spPr>
        <p:txBody>
          <a:bodyPr anchorCtr="0" anchor="ctr" bIns="91425" lIns="91425" rIns="91425" wrap="square" tIns="91425">
            <a:noAutofit/>
          </a:bodyPr>
          <a:lstStyle/>
          <a:p>
            <a:pPr lvl="0">
              <a:spcBef>
                <a:spcPts val="0"/>
              </a:spcBef>
              <a:buNone/>
            </a:pPr>
            <a:r>
              <a:t/>
            </a:r>
            <a:endParaRPr/>
          </a:p>
        </p:txBody>
      </p:sp>
      <p:sp>
        <p:nvSpPr>
          <p:cNvPr id="79" name="Shape 79"/>
          <p:cNvSpPr/>
          <p:nvPr/>
        </p:nvSpPr>
        <p:spPr>
          <a:xfrm flipH="1">
            <a:off x="3583210" y="1554112"/>
            <a:ext cx="5560500" cy="3589500"/>
          </a:xfrm>
          <a:prstGeom prst="rtTriangle">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nvGrpSpPr>
          <p:cNvPr id="80" name="Shape 80"/>
          <p:cNvGrpSpPr/>
          <p:nvPr/>
        </p:nvGrpSpPr>
        <p:grpSpPr>
          <a:xfrm>
            <a:off x="255991" y="-118"/>
            <a:ext cx="2251347" cy="1043407"/>
            <a:chOff x="3961956" y="4383950"/>
            <a:chExt cx="1160548" cy="548700"/>
          </a:xfrm>
        </p:grpSpPr>
        <p:sp>
          <p:nvSpPr>
            <p:cNvPr id="81" name="Shape 81"/>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sp>
          <p:nvSpPr>
            <p:cNvPr id="82" name="Shape 82"/>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sp>
          <p:nvSpPr>
            <p:cNvPr id="83" name="Shape 83"/>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grpSp>
      <p:sp>
        <p:nvSpPr>
          <p:cNvPr id="84" name="Shape 8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rIns="91425" wrap="square" tIns="91425">
            <a:noAutofit/>
          </a:bodyPr>
          <a:lstStyle/>
          <a:p>
            <a:pPr lvl="0">
              <a:spcBef>
                <a:spcPts val="0"/>
              </a:spcBef>
              <a:buNone/>
            </a:pPr>
            <a:r>
              <a:t/>
            </a:r>
            <a:endParaRPr/>
          </a:p>
        </p:txBody>
      </p:sp>
      <p:grpSp>
        <p:nvGrpSpPr>
          <p:cNvPr id="85" name="Shape 85"/>
          <p:cNvGrpSpPr/>
          <p:nvPr/>
        </p:nvGrpSpPr>
        <p:grpSpPr>
          <a:xfrm>
            <a:off x="34934" y="4522125"/>
            <a:ext cx="1593305" cy="617071"/>
            <a:chOff x="6917200" y="0"/>
            <a:chExt cx="2227776" cy="863400"/>
          </a:xfrm>
        </p:grpSpPr>
        <p:sp>
          <p:nvSpPr>
            <p:cNvPr id="86" name="Shape 86"/>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rIns="91425" wrap="square" tIns="91425">
              <a:noAutofit/>
            </a:bodyPr>
            <a:lstStyle/>
            <a:p>
              <a:pPr lvl="0">
                <a:spcBef>
                  <a:spcPts val="0"/>
                </a:spcBef>
                <a:buNone/>
              </a:pPr>
              <a:r>
                <a:t/>
              </a:r>
              <a:endParaRPr/>
            </a:p>
          </p:txBody>
        </p:sp>
        <p:sp>
          <p:nvSpPr>
            <p:cNvPr id="87" name="Shape 87"/>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rIns="91425" wrap="square" tIns="91425">
              <a:noAutofit/>
            </a:bodyPr>
            <a:lstStyle/>
            <a:p>
              <a:pPr lvl="0">
                <a:spcBef>
                  <a:spcPts val="0"/>
                </a:spcBef>
                <a:buNone/>
              </a:pPr>
              <a:r>
                <a:t/>
              </a:r>
              <a:endParaRPr/>
            </a:p>
          </p:txBody>
        </p:sp>
        <p:sp>
          <p:nvSpPr>
            <p:cNvPr id="88" name="Shape 88"/>
            <p:cNvSpPr/>
            <p:nvPr/>
          </p:nvSpPr>
          <p:spPr>
            <a:xfrm>
              <a:off x="6917200" y="0"/>
              <a:ext cx="1503300" cy="863400"/>
            </a:xfrm>
            <a:prstGeom prst="parallelogram">
              <a:avLst>
                <a:gd fmla="val 158024" name="adj"/>
              </a:avLst>
            </a:prstGeom>
            <a:solidFill>
              <a:schemeClr val="accent6"/>
            </a:solidFill>
            <a:ln>
              <a:noFill/>
            </a:ln>
          </p:spPr>
          <p:txBody>
            <a:bodyPr anchorCtr="0" anchor="ctr" bIns="91425" lIns="91425" rIns="91425" wrap="square" tIns="91425">
              <a:noAutofit/>
            </a:bodyPr>
            <a:lstStyle/>
            <a:p>
              <a:pPr lvl="0">
                <a:spcBef>
                  <a:spcPts val="0"/>
                </a:spcBef>
                <a:buNone/>
              </a:pPr>
              <a:r>
                <a:t/>
              </a:r>
              <a:endParaRPr/>
            </a:p>
          </p:txBody>
        </p:sp>
      </p:grpSp>
      <p:grpSp>
        <p:nvGrpSpPr>
          <p:cNvPr id="89" name="Shape 89"/>
          <p:cNvGrpSpPr/>
          <p:nvPr/>
        </p:nvGrpSpPr>
        <p:grpSpPr>
          <a:xfrm>
            <a:off x="5886352" y="1242"/>
            <a:ext cx="3257454" cy="1261513"/>
            <a:chOff x="6917200" y="0"/>
            <a:chExt cx="2227776" cy="863400"/>
          </a:xfrm>
        </p:grpSpPr>
        <p:sp>
          <p:nvSpPr>
            <p:cNvPr id="90" name="Shape 90"/>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91" name="Shape 91"/>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92" name="Shape 92"/>
            <p:cNvSpPr/>
            <p:nvPr/>
          </p:nvSpPr>
          <p:spPr>
            <a:xfrm>
              <a:off x="6917200" y="0"/>
              <a:ext cx="1503300" cy="863400"/>
            </a:xfrm>
            <a:prstGeom prst="parallelogram">
              <a:avLst>
                <a:gd fmla="val 158024" name="adj"/>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grpSp>
      <p:sp>
        <p:nvSpPr>
          <p:cNvPr id="93" name="Shape 93"/>
          <p:cNvSpPr txBox="1"/>
          <p:nvPr>
            <p:ph type="title"/>
          </p:nvPr>
        </p:nvSpPr>
        <p:spPr>
          <a:xfrm>
            <a:off x="1393929" y="1301145"/>
            <a:ext cx="6366900" cy="2539200"/>
          </a:xfrm>
          <a:prstGeom prst="rect">
            <a:avLst/>
          </a:prstGeom>
        </p:spPr>
        <p:txBody>
          <a:bodyPr anchorCtr="0" anchor="ctr" bIns="91425" lIns="91425" rIns="91425" wrap="square" tIns="91425"/>
          <a:lstStyle>
            <a:lvl1pPr lvl="0" algn="ctr">
              <a:spcBef>
                <a:spcPts val="0"/>
              </a:spcBef>
              <a:buSzPct val="100000"/>
              <a:defRPr sz="3200"/>
            </a:lvl1pPr>
            <a:lvl2pPr lvl="1" algn="ctr">
              <a:spcBef>
                <a:spcPts val="0"/>
              </a:spcBef>
              <a:buSzPct val="100000"/>
              <a:defRPr sz="3200"/>
            </a:lvl2pPr>
            <a:lvl3pPr lvl="2" algn="ctr">
              <a:spcBef>
                <a:spcPts val="0"/>
              </a:spcBef>
              <a:buSzPct val="100000"/>
              <a:defRPr sz="3200"/>
            </a:lvl3pPr>
            <a:lvl4pPr lvl="3" algn="ctr">
              <a:spcBef>
                <a:spcPts val="0"/>
              </a:spcBef>
              <a:buSzPct val="100000"/>
              <a:defRPr sz="3200"/>
            </a:lvl4pPr>
            <a:lvl5pPr lvl="4" algn="ctr">
              <a:spcBef>
                <a:spcPts val="0"/>
              </a:spcBef>
              <a:buSzPct val="100000"/>
              <a:defRPr sz="3200"/>
            </a:lvl5pPr>
            <a:lvl6pPr lvl="5" algn="ctr">
              <a:spcBef>
                <a:spcPts val="0"/>
              </a:spcBef>
              <a:buSzPct val="100000"/>
              <a:defRPr sz="3200"/>
            </a:lvl6pPr>
            <a:lvl7pPr lvl="6" algn="ctr">
              <a:spcBef>
                <a:spcPts val="0"/>
              </a:spcBef>
              <a:buSzPct val="100000"/>
              <a:defRPr sz="3200"/>
            </a:lvl7pPr>
            <a:lvl8pPr lvl="7" algn="ctr">
              <a:spcBef>
                <a:spcPts val="0"/>
              </a:spcBef>
              <a:buSzPct val="100000"/>
              <a:defRPr sz="3200"/>
            </a:lvl8pPr>
            <a:lvl9pPr lvl="8" algn="ctr">
              <a:spcBef>
                <a:spcPts val="0"/>
              </a:spcBef>
              <a:buSzPct val="100000"/>
              <a:defRPr sz="3200"/>
            </a:lvl9pPr>
          </a:lstStyle>
          <a:p/>
        </p:txBody>
      </p:sp>
      <p:sp>
        <p:nvSpPr>
          <p:cNvPr id="94" name="Shape 94"/>
          <p:cNvSpPr txBox="1"/>
          <p:nvPr>
            <p:ph idx="12" type="sldNum"/>
          </p:nvPr>
        </p:nvSpPr>
        <p:spPr>
          <a:xfrm>
            <a:off x="8390733" y="4543668"/>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bg>
      <p:bgPr>
        <a:solidFill>
          <a:schemeClr val="dk2"/>
        </a:solidFill>
      </p:bgPr>
    </p:bg>
    <p:spTree>
      <p:nvGrpSpPr>
        <p:cNvPr id="95" name="Shape 95"/>
        <p:cNvGrpSpPr/>
        <p:nvPr/>
      </p:nvGrpSpPr>
      <p:grpSpPr>
        <a:xfrm>
          <a:off x="0" y="0"/>
          <a:ext cx="0" cy="0"/>
          <a:chOff x="0" y="0"/>
          <a:chExt cx="0" cy="0"/>
        </a:xfrm>
      </p:grpSpPr>
      <p:sp>
        <p:nvSpPr>
          <p:cNvPr id="96" name="Shape 96"/>
          <p:cNvSpPr/>
          <p:nvPr/>
        </p:nvSpPr>
        <p:spPr>
          <a:xfrm flipH="1">
            <a:off x="3582600" y="1550700"/>
            <a:ext cx="5561400" cy="3592800"/>
          </a:xfrm>
          <a:prstGeom prst="rtTriangle">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sp>
        <p:nvSpPr>
          <p:cNvPr id="97" name="Shape 97"/>
          <p:cNvSpPr/>
          <p:nvPr/>
        </p:nvSpPr>
        <p:spPr>
          <a:xfrm>
            <a:off x="30" y="2824500"/>
            <a:ext cx="7370400" cy="2319000"/>
          </a:xfrm>
          <a:prstGeom prst="rtTriangle">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98" name="Shape 9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rIns="91425" wrap="square" tIns="91425">
            <a:noAutofit/>
          </a:bodyPr>
          <a:lstStyle/>
          <a:p>
            <a:pPr lvl="0">
              <a:spcBef>
                <a:spcPts val="0"/>
              </a:spcBef>
              <a:buNone/>
            </a:pPr>
            <a:r>
              <a:t/>
            </a:r>
            <a:endParaRPr/>
          </a:p>
        </p:txBody>
      </p:sp>
      <p:sp>
        <p:nvSpPr>
          <p:cNvPr id="99" name="Shape 99"/>
          <p:cNvSpPr txBox="1"/>
          <p:nvPr>
            <p:ph type="title"/>
          </p:nvPr>
        </p:nvSpPr>
        <p:spPr>
          <a:xfrm>
            <a:off x="819150" y="845600"/>
            <a:ext cx="6424200" cy="705000"/>
          </a:xfrm>
          <a:prstGeom prst="rect">
            <a:avLst/>
          </a:prstGeom>
        </p:spPr>
        <p:txBody>
          <a:bodyPr anchorCtr="0" anchor="t" bIns="91425" lIns="91425" rIns="91425" wrap="square" tIns="91425"/>
          <a:lstStyle>
            <a:lvl1pPr lvl="0">
              <a:spcBef>
                <a:spcPts val="0"/>
              </a:spcBef>
              <a:buSzPct val="100000"/>
              <a:defRPr sz="3000"/>
            </a:lvl1pPr>
            <a:lvl2pPr lvl="1">
              <a:spcBef>
                <a:spcPts val="0"/>
              </a:spcBef>
              <a:buSzPct val="100000"/>
              <a:defRPr sz="3000"/>
            </a:lvl2pPr>
            <a:lvl3pPr lvl="2">
              <a:spcBef>
                <a:spcPts val="0"/>
              </a:spcBef>
              <a:buSzPct val="100000"/>
              <a:defRPr sz="3000"/>
            </a:lvl3pPr>
            <a:lvl4pPr lvl="3">
              <a:spcBef>
                <a:spcPts val="0"/>
              </a:spcBef>
              <a:buSzPct val="100000"/>
              <a:defRPr sz="3000"/>
            </a:lvl4pPr>
            <a:lvl5pPr lvl="4">
              <a:spcBef>
                <a:spcPts val="0"/>
              </a:spcBef>
              <a:buSzPct val="100000"/>
              <a:defRPr sz="3000"/>
            </a:lvl5pPr>
            <a:lvl6pPr lvl="5">
              <a:spcBef>
                <a:spcPts val="0"/>
              </a:spcBef>
              <a:buSzPct val="100000"/>
              <a:defRPr sz="3000"/>
            </a:lvl6pPr>
            <a:lvl7pPr lvl="6">
              <a:spcBef>
                <a:spcPts val="0"/>
              </a:spcBef>
              <a:buSzPct val="100000"/>
              <a:defRPr sz="3000"/>
            </a:lvl7pPr>
            <a:lvl8pPr lvl="7">
              <a:spcBef>
                <a:spcPts val="0"/>
              </a:spcBef>
              <a:buSzPct val="100000"/>
              <a:defRPr sz="3000"/>
            </a:lvl8pPr>
            <a:lvl9pPr lvl="8">
              <a:spcBef>
                <a:spcPts val="0"/>
              </a:spcBef>
              <a:buSzPct val="100000"/>
              <a:defRPr sz="3000"/>
            </a:lvl9pPr>
          </a:lstStyle>
          <a:p/>
        </p:txBody>
      </p:sp>
      <p:sp>
        <p:nvSpPr>
          <p:cNvPr id="100" name="Shape 100"/>
          <p:cNvSpPr txBox="1"/>
          <p:nvPr>
            <p:ph idx="1" type="subTitle"/>
          </p:nvPr>
        </p:nvSpPr>
        <p:spPr>
          <a:xfrm>
            <a:off x="819150" y="1550700"/>
            <a:ext cx="5859900" cy="393600"/>
          </a:xfrm>
          <a:prstGeom prst="rect">
            <a:avLst/>
          </a:prstGeom>
        </p:spPr>
        <p:txBody>
          <a:bodyPr anchorCtr="0" anchor="t" bIns="91425" lIns="91425" rIns="91425" wrap="square" tIns="91425"/>
          <a:lstStyle>
            <a:lvl1pPr lvl="0">
              <a:lnSpc>
                <a:spcPct val="100000"/>
              </a:lnSpc>
              <a:spcBef>
                <a:spcPts val="0"/>
              </a:spcBef>
              <a:spcAft>
                <a:spcPts val="0"/>
              </a:spcAft>
              <a:buClr>
                <a:schemeClr val="lt1"/>
              </a:buClr>
              <a:buSzPct val="100000"/>
              <a:buNone/>
              <a:defRPr sz="1600">
                <a:solidFill>
                  <a:schemeClr val="lt1"/>
                </a:solidFill>
              </a:defRPr>
            </a:lvl1pPr>
            <a:lvl2pPr lvl="1">
              <a:lnSpc>
                <a:spcPct val="100000"/>
              </a:lnSpc>
              <a:spcBef>
                <a:spcPts val="0"/>
              </a:spcBef>
              <a:spcAft>
                <a:spcPts val="0"/>
              </a:spcAft>
              <a:buClr>
                <a:schemeClr val="lt1"/>
              </a:buClr>
              <a:buSzPct val="100000"/>
              <a:buNone/>
              <a:defRPr sz="1600">
                <a:solidFill>
                  <a:schemeClr val="lt1"/>
                </a:solidFill>
              </a:defRPr>
            </a:lvl2pPr>
            <a:lvl3pPr lvl="2">
              <a:lnSpc>
                <a:spcPct val="100000"/>
              </a:lnSpc>
              <a:spcBef>
                <a:spcPts val="0"/>
              </a:spcBef>
              <a:spcAft>
                <a:spcPts val="0"/>
              </a:spcAft>
              <a:buClr>
                <a:schemeClr val="lt1"/>
              </a:buClr>
              <a:buSzPct val="100000"/>
              <a:buNone/>
              <a:defRPr sz="1600">
                <a:solidFill>
                  <a:schemeClr val="lt1"/>
                </a:solidFill>
              </a:defRPr>
            </a:lvl3pPr>
            <a:lvl4pPr lvl="3">
              <a:lnSpc>
                <a:spcPct val="100000"/>
              </a:lnSpc>
              <a:spcBef>
                <a:spcPts val="0"/>
              </a:spcBef>
              <a:spcAft>
                <a:spcPts val="0"/>
              </a:spcAft>
              <a:buClr>
                <a:schemeClr val="lt1"/>
              </a:buClr>
              <a:buSzPct val="100000"/>
              <a:buNone/>
              <a:defRPr sz="1600">
                <a:solidFill>
                  <a:schemeClr val="lt1"/>
                </a:solidFill>
              </a:defRPr>
            </a:lvl4pPr>
            <a:lvl5pPr lvl="4">
              <a:lnSpc>
                <a:spcPct val="100000"/>
              </a:lnSpc>
              <a:spcBef>
                <a:spcPts val="0"/>
              </a:spcBef>
              <a:spcAft>
                <a:spcPts val="0"/>
              </a:spcAft>
              <a:buClr>
                <a:schemeClr val="lt1"/>
              </a:buClr>
              <a:buSzPct val="100000"/>
              <a:buNone/>
              <a:defRPr sz="1600">
                <a:solidFill>
                  <a:schemeClr val="lt1"/>
                </a:solidFill>
              </a:defRPr>
            </a:lvl5pPr>
            <a:lvl6pPr lvl="5">
              <a:lnSpc>
                <a:spcPct val="100000"/>
              </a:lnSpc>
              <a:spcBef>
                <a:spcPts val="0"/>
              </a:spcBef>
              <a:spcAft>
                <a:spcPts val="0"/>
              </a:spcAft>
              <a:buClr>
                <a:schemeClr val="lt1"/>
              </a:buClr>
              <a:buSzPct val="100000"/>
              <a:buNone/>
              <a:defRPr sz="1600">
                <a:solidFill>
                  <a:schemeClr val="lt1"/>
                </a:solidFill>
              </a:defRPr>
            </a:lvl6pPr>
            <a:lvl7pPr lvl="6">
              <a:lnSpc>
                <a:spcPct val="100000"/>
              </a:lnSpc>
              <a:spcBef>
                <a:spcPts val="0"/>
              </a:spcBef>
              <a:spcAft>
                <a:spcPts val="0"/>
              </a:spcAft>
              <a:buClr>
                <a:schemeClr val="lt1"/>
              </a:buClr>
              <a:buSzPct val="100000"/>
              <a:buNone/>
              <a:defRPr sz="1600">
                <a:solidFill>
                  <a:schemeClr val="lt1"/>
                </a:solidFill>
              </a:defRPr>
            </a:lvl7pPr>
            <a:lvl8pPr lvl="7">
              <a:lnSpc>
                <a:spcPct val="100000"/>
              </a:lnSpc>
              <a:spcBef>
                <a:spcPts val="0"/>
              </a:spcBef>
              <a:spcAft>
                <a:spcPts val="0"/>
              </a:spcAft>
              <a:buClr>
                <a:schemeClr val="lt1"/>
              </a:buClr>
              <a:buSzPct val="100000"/>
              <a:buNone/>
              <a:defRPr sz="1600">
                <a:solidFill>
                  <a:schemeClr val="lt1"/>
                </a:solidFill>
              </a:defRPr>
            </a:lvl8pPr>
            <a:lvl9pPr lvl="8">
              <a:lnSpc>
                <a:spcPct val="100000"/>
              </a:lnSpc>
              <a:spcBef>
                <a:spcPts val="0"/>
              </a:spcBef>
              <a:spcAft>
                <a:spcPts val="0"/>
              </a:spcAft>
              <a:buClr>
                <a:schemeClr val="lt1"/>
              </a:buClr>
              <a:buSzPct val="100000"/>
              <a:buNone/>
              <a:defRPr sz="1600">
                <a:solidFill>
                  <a:schemeClr val="lt1"/>
                </a:solidFill>
              </a:defRPr>
            </a:lvl9pPr>
          </a:lstStyle>
          <a:p/>
        </p:txBody>
      </p:sp>
      <p:sp>
        <p:nvSpPr>
          <p:cNvPr id="101" name="Shape 101"/>
          <p:cNvSpPr txBox="1"/>
          <p:nvPr>
            <p:ph idx="2" type="body"/>
          </p:nvPr>
        </p:nvSpPr>
        <p:spPr>
          <a:xfrm>
            <a:off x="819150" y="2467050"/>
            <a:ext cx="5859900" cy="20955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02" name="Shape 102"/>
          <p:cNvSpPr txBox="1"/>
          <p:nvPr>
            <p:ph idx="12" type="sldNum"/>
          </p:nvPr>
        </p:nvSpPr>
        <p:spPr>
          <a:xfrm>
            <a:off x="8390733" y="4543668"/>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bg>
      <p:bgPr>
        <a:solidFill>
          <a:schemeClr val="accent1"/>
        </a:solidFill>
      </p:bgPr>
    </p:bg>
    <p:spTree>
      <p:nvGrpSpPr>
        <p:cNvPr id="103" name="Shape 103"/>
        <p:cNvGrpSpPr/>
        <p:nvPr/>
      </p:nvGrpSpPr>
      <p:grpSpPr>
        <a:xfrm>
          <a:off x="0" y="0"/>
          <a:ext cx="0" cy="0"/>
          <a:chOff x="0" y="0"/>
          <a:chExt cx="0" cy="0"/>
        </a:xfrm>
      </p:grpSpPr>
      <p:sp>
        <p:nvSpPr>
          <p:cNvPr id="104" name="Shape 104"/>
          <p:cNvSpPr/>
          <p:nvPr/>
        </p:nvSpPr>
        <p:spPr>
          <a:xfrm>
            <a:off x="30" y="2824500"/>
            <a:ext cx="7370400" cy="2319000"/>
          </a:xfrm>
          <a:prstGeom prst="rtTriangle">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sp>
        <p:nvSpPr>
          <p:cNvPr id="105" name="Shape 105"/>
          <p:cNvSpPr/>
          <p:nvPr/>
        </p:nvSpPr>
        <p:spPr>
          <a:xfrm flipH="1">
            <a:off x="3582600" y="1550700"/>
            <a:ext cx="5561400" cy="3592800"/>
          </a:xfrm>
          <a:prstGeom prst="rtTriangle">
            <a:avLst/>
          </a:prstGeom>
          <a:solidFill>
            <a:schemeClr val="dk2"/>
          </a:solidFill>
          <a:ln>
            <a:noFill/>
          </a:ln>
        </p:spPr>
        <p:txBody>
          <a:bodyPr anchorCtr="0" anchor="ctr" bIns="91425" lIns="91425" rIns="91425" wrap="square" tIns="91425">
            <a:noAutofit/>
          </a:bodyPr>
          <a:lstStyle/>
          <a:p>
            <a:pPr lvl="0">
              <a:spcBef>
                <a:spcPts val="0"/>
              </a:spcBef>
              <a:buNone/>
            </a:pPr>
            <a:r>
              <a:t/>
            </a:r>
            <a:endParaRPr/>
          </a:p>
        </p:txBody>
      </p:sp>
      <p:sp>
        <p:nvSpPr>
          <p:cNvPr id="106" name="Shape 10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rIns="91425" wrap="square" tIns="91425">
            <a:noAutofit/>
          </a:bodyPr>
          <a:lstStyle/>
          <a:p>
            <a:pPr lvl="0">
              <a:spcBef>
                <a:spcPts val="0"/>
              </a:spcBef>
              <a:buNone/>
            </a:pPr>
            <a:r>
              <a:t/>
            </a:r>
            <a:endParaRPr/>
          </a:p>
        </p:txBody>
      </p:sp>
      <p:sp>
        <p:nvSpPr>
          <p:cNvPr id="107" name="Shape 107"/>
          <p:cNvSpPr txBox="1"/>
          <p:nvPr>
            <p:ph idx="1" type="body"/>
          </p:nvPr>
        </p:nvSpPr>
        <p:spPr>
          <a:xfrm>
            <a:off x="328025" y="4163500"/>
            <a:ext cx="7415100" cy="605100"/>
          </a:xfrm>
          <a:prstGeom prst="rect">
            <a:avLst/>
          </a:prstGeom>
        </p:spPr>
        <p:txBody>
          <a:bodyPr anchorCtr="0" anchor="b" bIns="91425" lIns="91425" rIns="91425" wrap="square" tIns="91425"/>
          <a:lstStyle>
            <a:lvl1pPr lvl="0">
              <a:lnSpc>
                <a:spcPct val="100000"/>
              </a:lnSpc>
              <a:spcBef>
                <a:spcPts val="0"/>
              </a:spcBef>
              <a:spcAft>
                <a:spcPts val="0"/>
              </a:spcAft>
              <a:buNone/>
              <a:defRPr/>
            </a:lvl1pPr>
          </a:lstStyle>
          <a:p/>
        </p:txBody>
      </p:sp>
      <p:sp>
        <p:nvSpPr>
          <p:cNvPr id="108" name="Shape 108"/>
          <p:cNvSpPr txBox="1"/>
          <p:nvPr>
            <p:ph idx="12" type="sldNum"/>
          </p:nvPr>
        </p:nvSpPr>
        <p:spPr>
          <a:xfrm>
            <a:off x="8390733" y="4543668"/>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hift">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a:spcBef>
                <a:spcPts val="0"/>
              </a:spcBef>
              <a:buClr>
                <a:schemeClr val="lt1"/>
              </a:buClr>
              <a:buSzPct val="100000"/>
              <a:buFont typeface="Nunito"/>
              <a:buNone/>
              <a:defRPr sz="2800">
                <a:solidFill>
                  <a:schemeClr val="lt1"/>
                </a:solidFill>
                <a:latin typeface="Nunito"/>
                <a:ea typeface="Nunito"/>
                <a:cs typeface="Nunito"/>
                <a:sym typeface="Nunito"/>
              </a:defRPr>
            </a:lvl1pPr>
            <a:lvl2pPr lvl="1">
              <a:spcBef>
                <a:spcPts val="0"/>
              </a:spcBef>
              <a:buClr>
                <a:schemeClr val="lt1"/>
              </a:buClr>
              <a:buSzPct val="100000"/>
              <a:buFont typeface="Nunito"/>
              <a:buNone/>
              <a:defRPr sz="2800">
                <a:solidFill>
                  <a:schemeClr val="lt1"/>
                </a:solidFill>
                <a:latin typeface="Nunito"/>
                <a:ea typeface="Nunito"/>
                <a:cs typeface="Nunito"/>
                <a:sym typeface="Nunito"/>
              </a:defRPr>
            </a:lvl2pPr>
            <a:lvl3pPr lvl="2">
              <a:spcBef>
                <a:spcPts val="0"/>
              </a:spcBef>
              <a:buClr>
                <a:schemeClr val="lt1"/>
              </a:buClr>
              <a:buSzPct val="100000"/>
              <a:buFont typeface="Nunito"/>
              <a:buNone/>
              <a:defRPr sz="2800">
                <a:solidFill>
                  <a:schemeClr val="lt1"/>
                </a:solidFill>
                <a:latin typeface="Nunito"/>
                <a:ea typeface="Nunito"/>
                <a:cs typeface="Nunito"/>
                <a:sym typeface="Nunito"/>
              </a:defRPr>
            </a:lvl3pPr>
            <a:lvl4pPr lvl="3">
              <a:spcBef>
                <a:spcPts val="0"/>
              </a:spcBef>
              <a:buClr>
                <a:schemeClr val="lt1"/>
              </a:buClr>
              <a:buSzPct val="100000"/>
              <a:buFont typeface="Nunito"/>
              <a:buNone/>
              <a:defRPr sz="2800">
                <a:solidFill>
                  <a:schemeClr val="lt1"/>
                </a:solidFill>
                <a:latin typeface="Nunito"/>
                <a:ea typeface="Nunito"/>
                <a:cs typeface="Nunito"/>
                <a:sym typeface="Nunito"/>
              </a:defRPr>
            </a:lvl4pPr>
            <a:lvl5pPr lvl="4">
              <a:spcBef>
                <a:spcPts val="0"/>
              </a:spcBef>
              <a:buClr>
                <a:schemeClr val="lt1"/>
              </a:buClr>
              <a:buSzPct val="100000"/>
              <a:buFont typeface="Nunito"/>
              <a:buNone/>
              <a:defRPr sz="2800">
                <a:solidFill>
                  <a:schemeClr val="lt1"/>
                </a:solidFill>
                <a:latin typeface="Nunito"/>
                <a:ea typeface="Nunito"/>
                <a:cs typeface="Nunito"/>
                <a:sym typeface="Nunito"/>
              </a:defRPr>
            </a:lvl5pPr>
            <a:lvl6pPr lvl="5">
              <a:spcBef>
                <a:spcPts val="0"/>
              </a:spcBef>
              <a:buClr>
                <a:schemeClr val="lt1"/>
              </a:buClr>
              <a:buSzPct val="100000"/>
              <a:buFont typeface="Nunito"/>
              <a:buNone/>
              <a:defRPr sz="2800">
                <a:solidFill>
                  <a:schemeClr val="lt1"/>
                </a:solidFill>
                <a:latin typeface="Nunito"/>
                <a:ea typeface="Nunito"/>
                <a:cs typeface="Nunito"/>
                <a:sym typeface="Nunito"/>
              </a:defRPr>
            </a:lvl6pPr>
            <a:lvl7pPr lvl="6">
              <a:spcBef>
                <a:spcPts val="0"/>
              </a:spcBef>
              <a:buClr>
                <a:schemeClr val="lt1"/>
              </a:buClr>
              <a:buSzPct val="100000"/>
              <a:buFont typeface="Nunito"/>
              <a:buNone/>
              <a:defRPr sz="2800">
                <a:solidFill>
                  <a:schemeClr val="lt1"/>
                </a:solidFill>
                <a:latin typeface="Nunito"/>
                <a:ea typeface="Nunito"/>
                <a:cs typeface="Nunito"/>
                <a:sym typeface="Nunito"/>
              </a:defRPr>
            </a:lvl7pPr>
            <a:lvl8pPr lvl="7">
              <a:spcBef>
                <a:spcPts val="0"/>
              </a:spcBef>
              <a:buClr>
                <a:schemeClr val="lt1"/>
              </a:buClr>
              <a:buSzPct val="100000"/>
              <a:buFont typeface="Nunito"/>
              <a:buNone/>
              <a:defRPr sz="2800">
                <a:solidFill>
                  <a:schemeClr val="lt1"/>
                </a:solidFill>
                <a:latin typeface="Nunito"/>
                <a:ea typeface="Nunito"/>
                <a:cs typeface="Nunito"/>
                <a:sym typeface="Nunito"/>
              </a:defRPr>
            </a:lvl8pPr>
            <a:lvl9pPr lvl="8">
              <a:spcBef>
                <a:spcPts val="0"/>
              </a:spcBef>
              <a:buClr>
                <a:schemeClr val="lt1"/>
              </a:buClr>
              <a:buSzPct val="100000"/>
              <a:buFont typeface="Nunito"/>
              <a:buNone/>
              <a:defRPr sz="2800">
                <a:solidFill>
                  <a:schemeClr val="lt1"/>
                </a:solidFill>
                <a:latin typeface="Nunito"/>
                <a:ea typeface="Nunito"/>
                <a:cs typeface="Nunito"/>
                <a:sym typeface="Nunito"/>
              </a:defRPr>
            </a:lvl9pPr>
          </a:lstStyle>
          <a:p/>
        </p:txBody>
      </p:sp>
      <p:sp>
        <p:nvSpPr>
          <p:cNvPr id="7" name="Shape 7"/>
          <p:cNvSpPr txBox="1"/>
          <p:nvPr>
            <p:ph idx="1" type="body"/>
          </p:nvPr>
        </p:nvSpPr>
        <p:spPr>
          <a:xfrm>
            <a:off x="311700" y="1152475"/>
            <a:ext cx="8520600" cy="33912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dk2"/>
              </a:buClr>
              <a:buSzPct val="100000"/>
              <a:buFont typeface="Calibri"/>
              <a:buChar char="●"/>
              <a:defRPr sz="1300">
                <a:solidFill>
                  <a:schemeClr val="dk2"/>
                </a:solidFill>
                <a:latin typeface="Calibri"/>
                <a:ea typeface="Calibri"/>
                <a:cs typeface="Calibri"/>
                <a:sym typeface="Calibri"/>
              </a:defRPr>
            </a:lvl1pPr>
            <a:lvl2pPr lvl="1">
              <a:lnSpc>
                <a:spcPct val="115000"/>
              </a:lnSpc>
              <a:spcBef>
                <a:spcPts val="0"/>
              </a:spcBef>
              <a:spcAft>
                <a:spcPts val="1600"/>
              </a:spcAft>
              <a:buClr>
                <a:schemeClr val="dk2"/>
              </a:buClr>
              <a:buSzPct val="100000"/>
              <a:buFont typeface="Calibri"/>
              <a:buChar char="○"/>
              <a:defRPr sz="1100">
                <a:solidFill>
                  <a:schemeClr val="dk2"/>
                </a:solidFill>
                <a:latin typeface="Calibri"/>
                <a:ea typeface="Calibri"/>
                <a:cs typeface="Calibri"/>
                <a:sym typeface="Calibri"/>
              </a:defRPr>
            </a:lvl2pPr>
            <a:lvl3pPr lvl="2">
              <a:lnSpc>
                <a:spcPct val="115000"/>
              </a:lnSpc>
              <a:spcBef>
                <a:spcPts val="0"/>
              </a:spcBef>
              <a:spcAft>
                <a:spcPts val="1600"/>
              </a:spcAft>
              <a:buClr>
                <a:schemeClr val="dk2"/>
              </a:buClr>
              <a:buSzPct val="100000"/>
              <a:buFont typeface="Calibri"/>
              <a:buChar char="■"/>
              <a:defRPr sz="1100">
                <a:solidFill>
                  <a:schemeClr val="dk2"/>
                </a:solidFill>
                <a:latin typeface="Calibri"/>
                <a:ea typeface="Calibri"/>
                <a:cs typeface="Calibri"/>
                <a:sym typeface="Calibri"/>
              </a:defRPr>
            </a:lvl3pPr>
            <a:lvl4pPr lvl="3">
              <a:lnSpc>
                <a:spcPct val="115000"/>
              </a:lnSpc>
              <a:spcBef>
                <a:spcPts val="0"/>
              </a:spcBef>
              <a:spcAft>
                <a:spcPts val="1600"/>
              </a:spcAft>
              <a:buClr>
                <a:schemeClr val="dk2"/>
              </a:buClr>
              <a:buSzPct val="100000"/>
              <a:buFont typeface="Calibri"/>
              <a:buChar char="●"/>
              <a:defRPr sz="1100">
                <a:solidFill>
                  <a:schemeClr val="dk2"/>
                </a:solidFill>
                <a:latin typeface="Calibri"/>
                <a:ea typeface="Calibri"/>
                <a:cs typeface="Calibri"/>
                <a:sym typeface="Calibri"/>
              </a:defRPr>
            </a:lvl4pPr>
            <a:lvl5pPr lvl="4">
              <a:lnSpc>
                <a:spcPct val="115000"/>
              </a:lnSpc>
              <a:spcBef>
                <a:spcPts val="0"/>
              </a:spcBef>
              <a:spcAft>
                <a:spcPts val="1600"/>
              </a:spcAft>
              <a:buClr>
                <a:schemeClr val="dk2"/>
              </a:buClr>
              <a:buSzPct val="100000"/>
              <a:buFont typeface="Calibri"/>
              <a:buChar char="○"/>
              <a:defRPr sz="1100">
                <a:solidFill>
                  <a:schemeClr val="dk2"/>
                </a:solidFill>
                <a:latin typeface="Calibri"/>
                <a:ea typeface="Calibri"/>
                <a:cs typeface="Calibri"/>
                <a:sym typeface="Calibri"/>
              </a:defRPr>
            </a:lvl5pPr>
            <a:lvl6pPr lvl="5">
              <a:lnSpc>
                <a:spcPct val="115000"/>
              </a:lnSpc>
              <a:spcBef>
                <a:spcPts val="0"/>
              </a:spcBef>
              <a:spcAft>
                <a:spcPts val="1600"/>
              </a:spcAft>
              <a:buClr>
                <a:schemeClr val="dk2"/>
              </a:buClr>
              <a:buSzPct val="100000"/>
              <a:buFont typeface="Calibri"/>
              <a:buChar char="■"/>
              <a:defRPr sz="1100">
                <a:solidFill>
                  <a:schemeClr val="dk2"/>
                </a:solidFill>
                <a:latin typeface="Calibri"/>
                <a:ea typeface="Calibri"/>
                <a:cs typeface="Calibri"/>
                <a:sym typeface="Calibri"/>
              </a:defRPr>
            </a:lvl6pPr>
            <a:lvl7pPr lvl="6">
              <a:lnSpc>
                <a:spcPct val="115000"/>
              </a:lnSpc>
              <a:spcBef>
                <a:spcPts val="0"/>
              </a:spcBef>
              <a:spcAft>
                <a:spcPts val="1600"/>
              </a:spcAft>
              <a:buClr>
                <a:schemeClr val="dk2"/>
              </a:buClr>
              <a:buSzPct val="100000"/>
              <a:buFont typeface="Calibri"/>
              <a:buChar char="●"/>
              <a:defRPr sz="1100">
                <a:solidFill>
                  <a:schemeClr val="dk2"/>
                </a:solidFill>
                <a:latin typeface="Calibri"/>
                <a:ea typeface="Calibri"/>
                <a:cs typeface="Calibri"/>
                <a:sym typeface="Calibri"/>
              </a:defRPr>
            </a:lvl7pPr>
            <a:lvl8pPr lvl="7">
              <a:lnSpc>
                <a:spcPct val="115000"/>
              </a:lnSpc>
              <a:spcBef>
                <a:spcPts val="0"/>
              </a:spcBef>
              <a:spcAft>
                <a:spcPts val="1600"/>
              </a:spcAft>
              <a:buClr>
                <a:schemeClr val="dk2"/>
              </a:buClr>
              <a:buSzPct val="100000"/>
              <a:buFont typeface="Calibri"/>
              <a:buChar char="○"/>
              <a:defRPr sz="1100">
                <a:solidFill>
                  <a:schemeClr val="dk2"/>
                </a:solidFill>
                <a:latin typeface="Calibri"/>
                <a:ea typeface="Calibri"/>
                <a:cs typeface="Calibri"/>
                <a:sym typeface="Calibri"/>
              </a:defRPr>
            </a:lvl8pPr>
            <a:lvl9pPr lvl="8">
              <a:lnSpc>
                <a:spcPct val="115000"/>
              </a:lnSpc>
              <a:spcBef>
                <a:spcPts val="0"/>
              </a:spcBef>
              <a:spcAft>
                <a:spcPts val="1600"/>
              </a:spcAft>
              <a:buClr>
                <a:schemeClr val="dk2"/>
              </a:buClr>
              <a:buSzPct val="100000"/>
              <a:buFont typeface="Calibri"/>
              <a:buChar char="■"/>
              <a:defRPr sz="1100">
                <a:solidFill>
                  <a:schemeClr val="dk2"/>
                </a:solidFill>
                <a:latin typeface="Calibri"/>
                <a:ea typeface="Calibri"/>
                <a:cs typeface="Calibri"/>
                <a:sym typeface="Calibri"/>
              </a:defRPr>
            </a:lvl9pPr>
          </a:lstStyle>
          <a:p/>
        </p:txBody>
      </p:sp>
      <p:sp>
        <p:nvSpPr>
          <p:cNvPr id="8" name="Shape 8"/>
          <p:cNvSpPr txBox="1"/>
          <p:nvPr>
            <p:ph idx="12" type="sldNum"/>
          </p:nvPr>
        </p:nvSpPr>
        <p:spPr>
          <a:xfrm>
            <a:off x="8390733" y="4543668"/>
            <a:ext cx="548700" cy="393600"/>
          </a:xfrm>
          <a:prstGeom prst="rect">
            <a:avLst/>
          </a:prstGeom>
          <a:noFill/>
          <a:ln>
            <a:noFill/>
          </a:ln>
        </p:spPr>
        <p:txBody>
          <a:bodyPr anchorCtr="0" anchor="ctr" bIns="91425" lIns="91425" rIns="91425" wrap="square" tIns="91425">
            <a:noAutofit/>
          </a:bodyPr>
          <a:lstStyle/>
          <a:p>
            <a:pPr lvl="0" algn="r">
              <a:spcBef>
                <a:spcPts val="0"/>
              </a:spcBef>
              <a:buNone/>
            </a:pPr>
            <a:fld id="{00000000-1234-1234-1234-123412341234}" type="slidenum">
              <a:rPr lang="en" sz="1000">
                <a:solidFill>
                  <a:schemeClr val="dk2"/>
                </a:solidFill>
                <a:latin typeface="Nunito"/>
                <a:ea typeface="Nunito"/>
                <a:cs typeface="Nunito"/>
                <a:sym typeface="Nuni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Shape 128"/>
          <p:cNvSpPr txBox="1"/>
          <p:nvPr>
            <p:ph type="ctrTitle"/>
          </p:nvPr>
        </p:nvSpPr>
        <p:spPr>
          <a:xfrm>
            <a:off x="1858703" y="1822833"/>
            <a:ext cx="5361300" cy="1448100"/>
          </a:xfrm>
          <a:prstGeom prst="rect">
            <a:avLst/>
          </a:prstGeom>
        </p:spPr>
        <p:txBody>
          <a:bodyPr anchorCtr="0" anchor="ctr" bIns="91425" lIns="91425" rIns="91425" wrap="square" tIns="91425">
            <a:noAutofit/>
          </a:bodyPr>
          <a:lstStyle/>
          <a:p>
            <a:pPr lvl="0">
              <a:spcBef>
                <a:spcPts val="0"/>
              </a:spcBef>
              <a:buNone/>
            </a:pPr>
            <a:r>
              <a:rPr lang="en"/>
              <a:t>3C</a:t>
            </a:r>
          </a:p>
        </p:txBody>
      </p:sp>
      <p:sp>
        <p:nvSpPr>
          <p:cNvPr id="129" name="Shape 129"/>
          <p:cNvSpPr txBox="1"/>
          <p:nvPr>
            <p:ph idx="1" type="subTitle"/>
          </p:nvPr>
        </p:nvSpPr>
        <p:spPr>
          <a:xfrm>
            <a:off x="3073825" y="3313283"/>
            <a:ext cx="5361300" cy="522600"/>
          </a:xfrm>
          <a:prstGeom prst="rect">
            <a:avLst/>
          </a:prstGeom>
        </p:spPr>
        <p:txBody>
          <a:bodyPr anchorCtr="0" anchor="t" bIns="91425" lIns="91425" rIns="91425" wrap="square" tIns="91425">
            <a:noAutofit/>
          </a:bodyPr>
          <a:lstStyle/>
          <a:p>
            <a:pPr lvl="0" rtl="0" algn="l">
              <a:spcBef>
                <a:spcPts val="0"/>
              </a:spcBef>
              <a:buNone/>
            </a:pPr>
            <a:r>
              <a:rPr lang="en">
                <a:solidFill>
                  <a:srgbClr val="000000"/>
                </a:solidFill>
                <a:latin typeface="Nunito"/>
                <a:ea typeface="Nunito"/>
                <a:cs typeface="Nunito"/>
                <a:sym typeface="Nunito"/>
              </a:rPr>
              <a:t>Kshitij Karke</a:t>
            </a:r>
          </a:p>
          <a:p>
            <a:pPr lvl="0" rtl="0" algn="l">
              <a:spcBef>
                <a:spcPts val="0"/>
              </a:spcBef>
              <a:buNone/>
            </a:pPr>
            <a:r>
              <a:rPr lang="en">
                <a:solidFill>
                  <a:srgbClr val="000000"/>
                </a:solidFill>
                <a:latin typeface="Nunito"/>
                <a:ea typeface="Nunito"/>
                <a:cs typeface="Nunito"/>
                <a:sym typeface="Nunito"/>
              </a:rPr>
              <a:t>Dipika Boro</a:t>
            </a:r>
          </a:p>
          <a:p>
            <a:pPr lvl="0" rtl="0" algn="l">
              <a:spcBef>
                <a:spcPts val="0"/>
              </a:spcBef>
              <a:buNone/>
            </a:pPr>
            <a:r>
              <a:rPr lang="en">
                <a:solidFill>
                  <a:srgbClr val="000000"/>
                </a:solidFill>
                <a:latin typeface="Nunito"/>
                <a:ea typeface="Nunito"/>
                <a:cs typeface="Nunito"/>
                <a:sym typeface="Nunito"/>
              </a:rPr>
              <a:t>Fan Zhan</a:t>
            </a:r>
          </a:p>
          <a:p>
            <a:pPr lvl="0" rtl="0" algn="l">
              <a:spcBef>
                <a:spcPts val="0"/>
              </a:spcBef>
              <a:buNone/>
            </a:pPr>
            <a:r>
              <a:rPr lang="en">
                <a:solidFill>
                  <a:srgbClr val="000000"/>
                </a:solidFill>
                <a:latin typeface="Nunito"/>
                <a:ea typeface="Nunito"/>
                <a:cs typeface="Nunito"/>
                <a:sym typeface="Nunito"/>
              </a:rPr>
              <a:t>Siddharth Sharma</a:t>
            </a:r>
          </a:p>
          <a:p>
            <a:pPr lvl="0">
              <a:spcBef>
                <a:spcPts val="0"/>
              </a:spcBef>
              <a:buNone/>
            </a:pPr>
            <a:r>
              <a:t/>
            </a:r>
            <a:endParaRPr>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Shape 134"/>
          <p:cNvSpPr txBox="1"/>
          <p:nvPr>
            <p:ph type="title"/>
          </p:nvPr>
        </p:nvSpPr>
        <p:spPr>
          <a:xfrm>
            <a:off x="819150" y="845600"/>
            <a:ext cx="7505700" cy="954600"/>
          </a:xfrm>
          <a:prstGeom prst="rect">
            <a:avLst/>
          </a:prstGeom>
        </p:spPr>
        <p:txBody>
          <a:bodyPr anchorCtr="0" anchor="t" bIns="91425" lIns="91425" rIns="91425" wrap="square" tIns="91425">
            <a:noAutofit/>
          </a:bodyPr>
          <a:lstStyle/>
          <a:p>
            <a:pPr lvl="0">
              <a:spcBef>
                <a:spcPts val="0"/>
              </a:spcBef>
              <a:buNone/>
            </a:pPr>
            <a:r>
              <a:rPr lang="en"/>
              <a:t>Problems</a:t>
            </a:r>
          </a:p>
        </p:txBody>
      </p:sp>
      <p:sp>
        <p:nvSpPr>
          <p:cNvPr id="135" name="Shape 135"/>
          <p:cNvSpPr txBox="1"/>
          <p:nvPr>
            <p:ph idx="1" type="body"/>
          </p:nvPr>
        </p:nvSpPr>
        <p:spPr>
          <a:xfrm>
            <a:off x="819150" y="1990725"/>
            <a:ext cx="7505700" cy="2448000"/>
          </a:xfrm>
          <a:prstGeom prst="rect">
            <a:avLst/>
          </a:prstGeom>
        </p:spPr>
        <p:txBody>
          <a:bodyPr anchorCtr="0" anchor="t" bIns="91425" lIns="91425" rIns="91425" wrap="square" tIns="91425">
            <a:noAutofit/>
          </a:bodyPr>
          <a:lstStyle/>
          <a:p>
            <a:pPr lvl="0">
              <a:spcBef>
                <a:spcPts val="0"/>
              </a:spcBef>
              <a:buNone/>
            </a:pPr>
            <a:r>
              <a:rPr lang="en"/>
              <a:t>It’s made of glass/plastic someone can just break it.</a:t>
            </a:r>
          </a:p>
          <a:p>
            <a:pPr lvl="0">
              <a:spcBef>
                <a:spcPts val="0"/>
              </a:spcBef>
              <a:buNone/>
            </a:pPr>
            <a:r>
              <a:rPr lang="en"/>
              <a:t>Interaction confusion, might input the wrong number and not get the item of his/her choosing.</a:t>
            </a:r>
          </a:p>
          <a:p>
            <a:pPr lvl="0">
              <a:spcBef>
                <a:spcPts val="0"/>
              </a:spcBef>
              <a:buNone/>
            </a:pPr>
            <a:r>
              <a:rPr lang="en"/>
              <a:t>It should take any kind of cash ($10,$20,$100) or cards.</a:t>
            </a:r>
          </a:p>
          <a:p>
            <a:pPr lvl="0">
              <a:spcBef>
                <a:spcPts val="0"/>
              </a:spcBef>
              <a:buNone/>
            </a:pPr>
            <a:r>
              <a:rPr lang="en"/>
              <a:t>You can’t return an item. </a:t>
            </a:r>
          </a:p>
          <a:p>
            <a:pPr lvl="0">
              <a:spcBef>
                <a:spcPts val="0"/>
              </a:spcBef>
              <a:buNone/>
            </a:pPr>
            <a:r>
              <a:rPr lang="en"/>
              <a:t>Items can get stuck.</a:t>
            </a:r>
          </a:p>
          <a:p>
            <a:pPr lvl="0">
              <a:spcBef>
                <a:spcPts val="0"/>
              </a:spcBef>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Shape 140"/>
          <p:cNvSpPr txBox="1"/>
          <p:nvPr>
            <p:ph type="title"/>
          </p:nvPr>
        </p:nvSpPr>
        <p:spPr>
          <a:xfrm>
            <a:off x="819150" y="845600"/>
            <a:ext cx="7505700" cy="954600"/>
          </a:xfrm>
          <a:prstGeom prst="rect">
            <a:avLst/>
          </a:prstGeom>
        </p:spPr>
        <p:txBody>
          <a:bodyPr anchorCtr="0" anchor="t" bIns="91425" lIns="91425" rIns="91425" wrap="square" tIns="91425">
            <a:noAutofit/>
          </a:bodyPr>
          <a:lstStyle/>
          <a:p>
            <a:pPr lvl="0">
              <a:spcBef>
                <a:spcPts val="0"/>
              </a:spcBef>
              <a:buNone/>
            </a:pPr>
            <a:r>
              <a:rPr lang="en"/>
              <a:t>Usability goals</a:t>
            </a:r>
          </a:p>
        </p:txBody>
      </p:sp>
      <p:sp>
        <p:nvSpPr>
          <p:cNvPr id="141" name="Shape 141"/>
          <p:cNvSpPr txBox="1"/>
          <p:nvPr>
            <p:ph idx="1" type="body"/>
          </p:nvPr>
        </p:nvSpPr>
        <p:spPr>
          <a:xfrm>
            <a:off x="819150" y="1990725"/>
            <a:ext cx="7505700" cy="2448000"/>
          </a:xfrm>
          <a:prstGeom prst="rect">
            <a:avLst/>
          </a:prstGeom>
        </p:spPr>
        <p:txBody>
          <a:bodyPr anchorCtr="0" anchor="t" bIns="91425" lIns="91425" rIns="91425" wrap="square" tIns="91425">
            <a:noAutofit/>
          </a:bodyPr>
          <a:lstStyle/>
          <a:p>
            <a:pPr lvl="0">
              <a:spcBef>
                <a:spcPts val="0"/>
              </a:spcBef>
              <a:buNone/>
            </a:pPr>
            <a:r>
              <a:rPr lang="en"/>
              <a:t>Safety: It’s not safe if people try to break into the machine, or put their hand in through the vending door</a:t>
            </a:r>
          </a:p>
          <a:p>
            <a:pPr lvl="0">
              <a:spcBef>
                <a:spcPts val="0"/>
              </a:spcBef>
              <a:buNone/>
            </a:pPr>
            <a:r>
              <a:rPr lang="en"/>
              <a:t>Utility: It’s utility is to provide snacks and drinks</a:t>
            </a:r>
          </a:p>
          <a:p>
            <a:pPr lvl="0">
              <a:spcBef>
                <a:spcPts val="0"/>
              </a:spcBef>
              <a:buNone/>
            </a:pPr>
            <a:r>
              <a:rPr lang="en"/>
              <a:t>Effectiveness: It’s only effective sometimes</a:t>
            </a:r>
          </a:p>
          <a:p>
            <a:pPr lvl="0">
              <a:spcBef>
                <a:spcPts val="0"/>
              </a:spcBef>
              <a:buNone/>
            </a:pPr>
            <a:r>
              <a:rPr lang="en"/>
              <a:t>Efficiency: Yes it is efficient </a:t>
            </a:r>
          </a:p>
          <a:p>
            <a:pPr lvl="0">
              <a:spcBef>
                <a:spcPts val="0"/>
              </a:spcBef>
              <a:buNone/>
            </a:pPr>
            <a:r>
              <a:rPr lang="en"/>
              <a:t>Appeal: It has appeal because you can see all the products</a:t>
            </a:r>
          </a:p>
          <a:p>
            <a:pPr lvl="0">
              <a:spcBef>
                <a:spcPts val="0"/>
              </a:spcBef>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Shape 146"/>
          <p:cNvSpPr txBox="1"/>
          <p:nvPr>
            <p:ph type="title"/>
          </p:nvPr>
        </p:nvSpPr>
        <p:spPr>
          <a:xfrm>
            <a:off x="819150" y="845600"/>
            <a:ext cx="7505700" cy="954600"/>
          </a:xfrm>
          <a:prstGeom prst="rect">
            <a:avLst/>
          </a:prstGeom>
        </p:spPr>
        <p:txBody>
          <a:bodyPr anchorCtr="0" anchor="t" bIns="91425" lIns="91425" rIns="91425" wrap="square" tIns="91425">
            <a:noAutofit/>
          </a:bodyPr>
          <a:lstStyle/>
          <a:p>
            <a:pPr lvl="0">
              <a:spcBef>
                <a:spcPts val="0"/>
              </a:spcBef>
              <a:buNone/>
            </a:pPr>
            <a:r>
              <a:rPr lang="en"/>
              <a:t>UX Goals</a:t>
            </a:r>
          </a:p>
        </p:txBody>
      </p:sp>
      <p:sp>
        <p:nvSpPr>
          <p:cNvPr id="147" name="Shape 147"/>
          <p:cNvSpPr txBox="1"/>
          <p:nvPr>
            <p:ph idx="1" type="body"/>
          </p:nvPr>
        </p:nvSpPr>
        <p:spPr>
          <a:xfrm>
            <a:off x="819150" y="1990725"/>
            <a:ext cx="7505700" cy="2448000"/>
          </a:xfrm>
          <a:prstGeom prst="rect">
            <a:avLst/>
          </a:prstGeom>
        </p:spPr>
        <p:txBody>
          <a:bodyPr anchorCtr="0" anchor="t" bIns="91425" lIns="91425" rIns="91425" wrap="square" tIns="91425">
            <a:noAutofit/>
          </a:bodyPr>
          <a:lstStyle/>
          <a:p>
            <a:pPr lvl="0">
              <a:spcBef>
                <a:spcPts val="0"/>
              </a:spcBef>
              <a:buNone/>
            </a:pPr>
            <a:r>
              <a:rPr lang="en"/>
              <a:t>Useable: Can get items even if you don’t have the exact amount of money (if you have more than needed)</a:t>
            </a:r>
          </a:p>
          <a:p>
            <a:pPr lvl="0">
              <a:spcBef>
                <a:spcPts val="0"/>
              </a:spcBef>
              <a:buNone/>
            </a:pPr>
            <a:r>
              <a:rPr lang="en"/>
              <a:t>Useful: Yes</a:t>
            </a:r>
          </a:p>
          <a:p>
            <a:pPr lvl="0">
              <a:spcBef>
                <a:spcPts val="0"/>
              </a:spcBef>
              <a:buNone/>
            </a:pPr>
            <a:r>
              <a:rPr lang="en"/>
              <a:t>Desireable: Not really</a:t>
            </a:r>
          </a:p>
          <a:p>
            <a:pPr lvl="0">
              <a:spcBef>
                <a:spcPts val="0"/>
              </a:spcBef>
              <a:buNone/>
            </a:pPr>
            <a:r>
              <a:rPr lang="en"/>
              <a:t>Accessible</a:t>
            </a:r>
            <a:r>
              <a:rPr lang="en"/>
              <a:t>: Anyone can access it depending on if the place it gets put in is accessible by everyone</a:t>
            </a:r>
          </a:p>
          <a:p>
            <a:pPr lvl="0">
              <a:spcBef>
                <a:spcPts val="0"/>
              </a:spcBef>
              <a:buNone/>
            </a:pPr>
            <a:r>
              <a:rPr lang="en"/>
              <a:t>Credible: Yes</a:t>
            </a:r>
          </a:p>
          <a:p>
            <a:pPr lvl="0">
              <a:spcBef>
                <a:spcPts val="0"/>
              </a:spcBef>
              <a:buNone/>
            </a:pPr>
            <a:r>
              <a:rPr lang="en"/>
              <a:t>Valuable: No</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Shape 152"/>
          <p:cNvSpPr txBox="1"/>
          <p:nvPr>
            <p:ph type="title"/>
          </p:nvPr>
        </p:nvSpPr>
        <p:spPr>
          <a:xfrm>
            <a:off x="819150" y="299200"/>
            <a:ext cx="7505700" cy="954600"/>
          </a:xfrm>
          <a:prstGeom prst="rect">
            <a:avLst/>
          </a:prstGeom>
        </p:spPr>
        <p:txBody>
          <a:bodyPr anchorCtr="0" anchor="t" bIns="91425" lIns="91425" rIns="91425" wrap="square" tIns="91425">
            <a:noAutofit/>
          </a:bodyPr>
          <a:lstStyle/>
          <a:p>
            <a:pPr lvl="0">
              <a:spcBef>
                <a:spcPts val="0"/>
              </a:spcBef>
              <a:buNone/>
            </a:pPr>
            <a:r>
              <a:rPr lang="en"/>
              <a:t>New Design</a:t>
            </a:r>
          </a:p>
        </p:txBody>
      </p:sp>
      <p:sp>
        <p:nvSpPr>
          <p:cNvPr id="153" name="Shape 153"/>
          <p:cNvSpPr txBox="1"/>
          <p:nvPr>
            <p:ph idx="1" type="body"/>
          </p:nvPr>
        </p:nvSpPr>
        <p:spPr>
          <a:xfrm>
            <a:off x="819150" y="948925"/>
            <a:ext cx="7505700" cy="2448000"/>
          </a:xfrm>
          <a:prstGeom prst="rect">
            <a:avLst/>
          </a:prstGeom>
        </p:spPr>
        <p:txBody>
          <a:bodyPr anchorCtr="0" anchor="t" bIns="91425" lIns="91425" rIns="91425" wrap="square" tIns="91425">
            <a:noAutofit/>
          </a:bodyPr>
          <a:lstStyle/>
          <a:p>
            <a:pPr lvl="0">
              <a:spcBef>
                <a:spcPts val="0"/>
              </a:spcBef>
              <a:buNone/>
            </a:pPr>
            <a:r>
              <a:rPr lang="en"/>
              <a:t>Basically just a metal box. Touchscreen design to pick items from categories. Payment through ecopay (recycle bottles and cans for a free drink), cards, cash. Smart change, where you can put in any type of denomination of your money and you can choose what denominations of money you want back. Touchscreen can be used to sell ad space.</a:t>
            </a:r>
          </a:p>
          <a:p>
            <a:pPr lvl="0">
              <a:spcBef>
                <a:spcPts val="0"/>
              </a:spcBef>
              <a:buNone/>
            </a:pPr>
            <a:r>
              <a:rPr lang="en"/>
              <a:t>Assumptions &amp; Claims: It solves the problem of accidentally putting in wrong numbers, claims that you pay only after picking your item. It solves the problem of waste and recycling, claims to take any type of plastics, papers, aluminium, cash, cards. Smart change solves the problem of not having to have smaller denominations of money on you at all times, claims to give back money in any type of denomination. </a:t>
            </a:r>
          </a:p>
          <a:p>
            <a:pPr lvl="0">
              <a:spcBef>
                <a:spcPts val="0"/>
              </a:spcBef>
              <a:buNone/>
            </a:pPr>
            <a:r>
              <a:rPr lang="en"/>
              <a:t>Concept model: Touchscreen instead of buttons. </a:t>
            </a:r>
          </a:p>
          <a:p>
            <a:pPr lvl="0">
              <a:spcBef>
                <a:spcPts val="0"/>
              </a:spcBef>
              <a:buNone/>
            </a:pPr>
            <a:r>
              <a:rPr lang="en"/>
              <a:t>Interaction Types: Touchscreen can easily show a sample purchase so the user knows what to do. Touchscreen interface will pretty much tell the user how to purchase their item. It will be easy to interact with it as well. Users can explore through the various choices on the screen.</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