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874175" y="632675"/>
            <a:ext cx="5503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Students Information System.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423275" y="1563800"/>
            <a:ext cx="3533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Questionnaire</a:t>
            </a:r>
            <a:r>
              <a:rPr lang="en" sz="1800"/>
              <a:t> Summary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730925" y="2447150"/>
            <a:ext cx="55746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Chris Dimaio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Jishnu Menon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Ting li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Vivek Kumar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52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50" y="642938"/>
            <a:ext cx="7077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59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00" y="1059650"/>
            <a:ext cx="69532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9-06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75" y="892525"/>
            <a:ext cx="69532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9-12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0" y="952200"/>
            <a:ext cx="6915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3199200" y="1169850"/>
            <a:ext cx="49539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Conclusion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384725" y="405875"/>
            <a:ext cx="5228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1375" y="334250"/>
            <a:ext cx="75924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Questionnaire </a:t>
            </a:r>
            <a:r>
              <a:rPr lang="en" sz="3000"/>
              <a:t>Formulation</a:t>
            </a:r>
            <a:r>
              <a:rPr lang="en" sz="3000"/>
              <a:t> and </a:t>
            </a:r>
            <a:r>
              <a:rPr lang="en" sz="3000"/>
              <a:t>Execution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72975" y="1217675"/>
            <a:ext cx="82725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We have made a total of 10 questions that includes objective type questions, questions to rate a </a:t>
            </a:r>
            <a:r>
              <a:rPr lang="en" sz="1800"/>
              <a:t>service</a:t>
            </a:r>
            <a:r>
              <a:rPr lang="en" sz="1800"/>
              <a:t> in the system and also questions that can have </a:t>
            </a:r>
            <a:r>
              <a:rPr lang="en" sz="1800"/>
              <a:t>elaborate</a:t>
            </a:r>
            <a:r>
              <a:rPr lang="en" sz="1800"/>
              <a:t> answer.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We made a google form to send out to people to </a:t>
            </a:r>
            <a:r>
              <a:rPr lang="en" sz="1800"/>
              <a:t>collect</a:t>
            </a:r>
            <a:r>
              <a:rPr lang="en" sz="1800"/>
              <a:t> their </a:t>
            </a:r>
            <a:r>
              <a:rPr lang="en" sz="1800"/>
              <a:t>responses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We also asked our friends and family to answer the questionire in person.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Making sense from all the Data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combined all the data the we got from the google form and the </a:t>
            </a:r>
            <a:r>
              <a:rPr lang="en" sz="2400"/>
              <a:t>in person</a:t>
            </a:r>
            <a:r>
              <a:rPr lang="en" sz="2400"/>
              <a:t> </a:t>
            </a:r>
            <a:r>
              <a:rPr lang="en" sz="2400"/>
              <a:t>Questionnaire.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We had some interesting findings.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10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075" y="224025"/>
            <a:ext cx="692467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16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125" y="725400"/>
            <a:ext cx="67246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25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50" y="304613"/>
            <a:ext cx="699135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32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50" y="617925"/>
            <a:ext cx="68865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38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75" y="338138"/>
            <a:ext cx="70580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7-11-08 23-38-46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450" y="881063"/>
            <a:ext cx="69627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