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Activity 3a</a:t>
            </a:r>
          </a:p>
        </p:txBody>
      </p:sp>
      <p:sp>
        <p:nvSpPr>
          <p:cNvPr id="55" name="Shape 55"/>
          <p:cNvSpPr txBox="1"/>
          <p:nvPr>
            <p:ph idx="1" type="subTitle"/>
          </p:nvPr>
        </p:nvSpPr>
        <p:spPr>
          <a:xfrm>
            <a:off x="311700" y="2834125"/>
            <a:ext cx="8520600" cy="1299600"/>
          </a:xfrm>
          <a:prstGeom prst="rect">
            <a:avLst/>
          </a:prstGeom>
        </p:spPr>
        <p:txBody>
          <a:bodyPr anchorCtr="0" anchor="t" bIns="91425" lIns="91425" rIns="91425" wrap="square" tIns="91425">
            <a:noAutofit/>
          </a:bodyPr>
          <a:lstStyle/>
          <a:p>
            <a:pPr lvl="0" rtl="0">
              <a:spcBef>
                <a:spcPts val="0"/>
              </a:spcBef>
              <a:buNone/>
            </a:pPr>
            <a:r>
              <a:rPr lang="en" sz="1800"/>
              <a:t>Manoj Reddy Dumpa</a:t>
            </a:r>
          </a:p>
          <a:p>
            <a:pPr lvl="0">
              <a:spcBef>
                <a:spcPts val="0"/>
              </a:spcBef>
              <a:buNone/>
            </a:pPr>
            <a:r>
              <a:rPr lang="en" sz="1800"/>
              <a:t>Omkar Salunke</a:t>
            </a:r>
          </a:p>
          <a:p>
            <a:pPr lvl="0">
              <a:spcBef>
                <a:spcPts val="0"/>
              </a:spcBef>
              <a:buNone/>
            </a:pPr>
            <a:r>
              <a:rPr lang="en" sz="1800"/>
              <a:t>Rohan Girase</a:t>
            </a:r>
          </a:p>
          <a:p>
            <a:pPr lvl="0" rtl="0">
              <a:spcBef>
                <a:spcPts val="0"/>
              </a:spcBef>
              <a:buNone/>
            </a:pPr>
            <a:r>
              <a:rPr lang="en" sz="1800"/>
              <a:t>Kavya Kumar Vallurupalli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idx="4294967295" type="body"/>
          </p:nvPr>
        </p:nvSpPr>
        <p:spPr>
          <a:xfrm>
            <a:off x="310350" y="118775"/>
            <a:ext cx="8563200" cy="4882200"/>
          </a:xfrm>
          <a:prstGeom prst="rect">
            <a:avLst/>
          </a:prstGeom>
        </p:spPr>
        <p:txBody>
          <a:bodyPr anchorCtr="0" anchor="t" bIns="91425" lIns="91425" rIns="91425" wrap="square" tIns="91425">
            <a:noAutofit/>
          </a:bodyPr>
          <a:lstStyle/>
          <a:p>
            <a:pPr lvl="0">
              <a:spcBef>
                <a:spcPts val="0"/>
              </a:spcBef>
              <a:buNone/>
            </a:pPr>
            <a:r>
              <a:rPr b="1" lang="en"/>
              <a:t>Assumption:</a:t>
            </a:r>
          </a:p>
          <a:p>
            <a:pPr lvl="0">
              <a:spcBef>
                <a:spcPts val="0"/>
              </a:spcBef>
              <a:buNone/>
            </a:pPr>
            <a:r>
              <a:rPr lang="en"/>
              <a:t>	Using fashion specialist advice along with machine learning algorithms, people could get a better opinion on their outfit.</a:t>
            </a:r>
          </a:p>
          <a:p>
            <a:pPr lvl="0">
              <a:spcBef>
                <a:spcPts val="0"/>
              </a:spcBef>
              <a:buNone/>
            </a:pPr>
            <a:r>
              <a:rPr b="1" lang="en"/>
              <a:t>Claim:</a:t>
            </a:r>
          </a:p>
          <a:p>
            <a:pPr lvl="0">
              <a:spcBef>
                <a:spcPts val="0"/>
              </a:spcBef>
              <a:buNone/>
            </a:pPr>
            <a:r>
              <a:rPr lang="en"/>
              <a:t>	People consider the echo look advice than making their own decision.</a:t>
            </a:r>
          </a:p>
          <a:p>
            <a:pPr lvl="0">
              <a:spcBef>
                <a:spcPts val="0"/>
              </a:spcBef>
              <a:buNone/>
            </a:pPr>
            <a:r>
              <a:rPr b="1" lang="en"/>
              <a:t>Problems:</a:t>
            </a:r>
          </a:p>
          <a:p>
            <a:pPr indent="-228600" lvl="0" marL="457200" rtl="0">
              <a:spcBef>
                <a:spcPts val="0"/>
              </a:spcBef>
              <a:buAutoNum type="arabicPeriod"/>
            </a:pPr>
            <a:r>
              <a:rPr lang="en"/>
              <a:t>Echo look may not consider the contextual information such as the place where you are going to wear or what is the </a:t>
            </a:r>
            <a:r>
              <a:rPr lang="en"/>
              <a:t>occasion</a:t>
            </a:r>
            <a:r>
              <a:rPr lang="en"/>
              <a:t>, etc.; which may conflict with people decision about outfit.</a:t>
            </a:r>
          </a:p>
          <a:p>
            <a:pPr indent="-228600" lvl="0" marL="457200">
              <a:spcBef>
                <a:spcPts val="0"/>
              </a:spcBef>
              <a:buAutoNum type="arabicPeriod"/>
            </a:pPr>
            <a:r>
              <a:rPr lang="en"/>
              <a:t>People from different culture may have a different opinion about an outfit, which may not be considered by echo look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4294967295" type="body"/>
          </p:nvPr>
        </p:nvSpPr>
        <p:spPr>
          <a:xfrm>
            <a:off x="311700" y="222275"/>
            <a:ext cx="8514300" cy="4612500"/>
          </a:xfrm>
          <a:prstGeom prst="rect">
            <a:avLst/>
          </a:prstGeom>
        </p:spPr>
        <p:txBody>
          <a:bodyPr anchorCtr="0" anchor="t" bIns="91425" lIns="91425" rIns="91425" wrap="square" tIns="91425">
            <a:noAutofit/>
          </a:bodyPr>
          <a:lstStyle/>
          <a:p>
            <a:pPr lvl="0">
              <a:spcBef>
                <a:spcPts val="0"/>
              </a:spcBef>
              <a:buNone/>
            </a:pPr>
            <a:r>
              <a:rPr b="1" lang="en"/>
              <a:t>Assumption:</a:t>
            </a:r>
          </a:p>
          <a:p>
            <a:pPr indent="387350" lvl="0">
              <a:spcBef>
                <a:spcPts val="0"/>
              </a:spcBef>
              <a:buClr>
                <a:schemeClr val="dk1"/>
              </a:buClr>
              <a:buSzPct val="61111"/>
              <a:buFont typeface="Arial"/>
              <a:buNone/>
            </a:pPr>
            <a:r>
              <a:rPr lang="en"/>
              <a:t>Echo look short video clips may be used as a 360 view of people in outfit.</a:t>
            </a:r>
          </a:p>
          <a:p>
            <a:pPr lvl="0">
              <a:spcBef>
                <a:spcPts val="0"/>
              </a:spcBef>
              <a:buNone/>
            </a:pPr>
            <a:r>
              <a:rPr b="1" lang="en"/>
              <a:t>Claims:</a:t>
            </a:r>
          </a:p>
          <a:p>
            <a:pPr lvl="0">
              <a:spcBef>
                <a:spcPts val="0"/>
              </a:spcBef>
              <a:buNone/>
            </a:pPr>
            <a:r>
              <a:rPr lang="en"/>
              <a:t>	People will use this feature to check them in an outfit.</a:t>
            </a:r>
          </a:p>
          <a:p>
            <a:pPr lvl="0">
              <a:spcBef>
                <a:spcPts val="0"/>
              </a:spcBef>
              <a:buNone/>
            </a:pPr>
            <a:r>
              <a:rPr b="1" lang="en"/>
              <a:t>Problems:</a:t>
            </a:r>
          </a:p>
          <a:p>
            <a:pPr indent="-228600" lvl="0" marL="457200" rtl="0">
              <a:spcBef>
                <a:spcPts val="0"/>
              </a:spcBef>
              <a:buAutoNum type="arabicPeriod"/>
            </a:pPr>
            <a:r>
              <a:rPr lang="en"/>
              <a:t>As it is a hands free device it has to be placed at a particular place and angle so that it can take your video</a:t>
            </a:r>
          </a:p>
          <a:p>
            <a:pPr indent="-228600" lvl="0" marL="457200">
              <a:spcBef>
                <a:spcPts val="0"/>
              </a:spcBef>
              <a:buAutoNum type="arabicPeriod"/>
            </a:pPr>
            <a:r>
              <a:rPr lang="en"/>
              <a:t>People may find it difficult to carry it to all places, for example when travelling around. So, it cannot be used at all time for outfit decision</a:t>
            </a:r>
          </a:p>
          <a:p>
            <a:pPr lvl="0">
              <a:spcBef>
                <a:spcPts val="0"/>
              </a:spcBef>
              <a:buNone/>
            </a:pPr>
            <a:r>
              <a:rPr lang="en"/>
              <a:t>	</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nvSpPr>
        <p:spPr>
          <a:xfrm>
            <a:off x="586650" y="273225"/>
            <a:ext cx="8085000" cy="4525800"/>
          </a:xfrm>
          <a:prstGeom prst="rect">
            <a:avLst/>
          </a:prstGeom>
          <a:noFill/>
          <a:ln>
            <a:noFill/>
          </a:ln>
        </p:spPr>
        <p:txBody>
          <a:bodyPr anchorCtr="0" anchor="t" bIns="91425" lIns="91425" rIns="91425" wrap="square" tIns="91425">
            <a:noAutofit/>
          </a:bodyPr>
          <a:lstStyle/>
          <a:p>
            <a:pPr lvl="0">
              <a:lnSpc>
                <a:spcPct val="150000"/>
              </a:lnSpc>
              <a:spcBef>
                <a:spcPts val="0"/>
              </a:spcBef>
              <a:buNone/>
            </a:pPr>
            <a:r>
              <a:rPr b="1" lang="en" sz="1800">
                <a:solidFill>
                  <a:schemeClr val="dk2"/>
                </a:solidFill>
              </a:rPr>
              <a:t>Assumption:</a:t>
            </a:r>
          </a:p>
          <a:p>
            <a:pPr lvl="0" rtl="0">
              <a:lnSpc>
                <a:spcPct val="150000"/>
              </a:lnSpc>
              <a:spcBef>
                <a:spcPts val="0"/>
              </a:spcBef>
              <a:buNone/>
            </a:pPr>
            <a:r>
              <a:rPr lang="en" sz="1800">
                <a:solidFill>
                  <a:schemeClr val="dk2"/>
                </a:solidFill>
              </a:rPr>
              <a:t>	People use their companion app to view their photos or videos in the outfit and to make a decision.</a:t>
            </a:r>
          </a:p>
          <a:p>
            <a:pPr lvl="0" rtl="0">
              <a:lnSpc>
                <a:spcPct val="150000"/>
              </a:lnSpc>
              <a:spcBef>
                <a:spcPts val="0"/>
              </a:spcBef>
              <a:buNone/>
            </a:pPr>
            <a:r>
              <a:rPr b="1" lang="en" sz="1800">
                <a:solidFill>
                  <a:schemeClr val="dk2"/>
                </a:solidFill>
              </a:rPr>
              <a:t>Claim:</a:t>
            </a:r>
          </a:p>
          <a:p>
            <a:pPr lvl="0" rtl="0">
              <a:lnSpc>
                <a:spcPct val="150000"/>
              </a:lnSpc>
              <a:spcBef>
                <a:spcPts val="0"/>
              </a:spcBef>
              <a:buNone/>
            </a:pPr>
            <a:r>
              <a:rPr lang="en" sz="1800">
                <a:solidFill>
                  <a:schemeClr val="dk2"/>
                </a:solidFill>
              </a:rPr>
              <a:t>	The app provides the easy access to the photos and videos and can save them and can help people to choose their outfit.</a:t>
            </a:r>
          </a:p>
          <a:p>
            <a:pPr lvl="0" rtl="0">
              <a:lnSpc>
                <a:spcPct val="150000"/>
              </a:lnSpc>
              <a:spcBef>
                <a:spcPts val="0"/>
              </a:spcBef>
              <a:buNone/>
            </a:pPr>
            <a:r>
              <a:rPr b="1" lang="en" sz="1800">
                <a:solidFill>
                  <a:schemeClr val="dk2"/>
                </a:solidFill>
              </a:rPr>
              <a:t>Problems:</a:t>
            </a:r>
          </a:p>
          <a:p>
            <a:pPr indent="-342900" lvl="0" marL="457200" rtl="0">
              <a:lnSpc>
                <a:spcPct val="150000"/>
              </a:lnSpc>
              <a:spcBef>
                <a:spcPts val="0"/>
              </a:spcBef>
              <a:buClr>
                <a:schemeClr val="dk2"/>
              </a:buClr>
              <a:buSzPct val="100000"/>
              <a:buAutoNum type="arabicPeriod"/>
            </a:pPr>
            <a:r>
              <a:rPr lang="en" sz="1800">
                <a:solidFill>
                  <a:schemeClr val="dk2"/>
                </a:solidFill>
              </a:rPr>
              <a:t>People has to learn and use a new app.</a:t>
            </a:r>
          </a:p>
          <a:p>
            <a:pPr indent="-342900" lvl="0" marL="457200" rtl="0">
              <a:lnSpc>
                <a:spcPct val="150000"/>
              </a:lnSpc>
              <a:spcBef>
                <a:spcPts val="0"/>
              </a:spcBef>
              <a:buClr>
                <a:schemeClr val="dk2"/>
              </a:buClr>
              <a:buSzPct val="100000"/>
              <a:buAutoNum type="arabicPeriod"/>
            </a:pPr>
            <a:r>
              <a:rPr lang="en" sz="1800">
                <a:solidFill>
                  <a:schemeClr val="dk2"/>
                </a:solidFill>
              </a:rPr>
              <a:t>The app should be supported in all the phones.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344475" y="427625"/>
            <a:ext cx="8410200" cy="4359600"/>
          </a:xfrm>
          <a:prstGeom prst="rect">
            <a:avLst/>
          </a:prstGeom>
          <a:noFill/>
          <a:ln>
            <a:noFill/>
          </a:ln>
        </p:spPr>
        <p:txBody>
          <a:bodyPr anchorCtr="0" anchor="t" bIns="91425" lIns="91425" rIns="91425" wrap="square" tIns="91425">
            <a:noAutofit/>
          </a:bodyPr>
          <a:lstStyle/>
          <a:p>
            <a:pPr lvl="0">
              <a:lnSpc>
                <a:spcPct val="115000"/>
              </a:lnSpc>
              <a:spcBef>
                <a:spcPts val="0"/>
              </a:spcBef>
              <a:buNone/>
            </a:pPr>
            <a:r>
              <a:rPr b="1" lang="en" sz="1800">
                <a:solidFill>
                  <a:schemeClr val="dk2"/>
                </a:solidFill>
              </a:rPr>
              <a:t>Few other problems:</a:t>
            </a:r>
          </a:p>
          <a:p>
            <a:pPr indent="-342900" lvl="0" marL="457200" rtl="0">
              <a:lnSpc>
                <a:spcPct val="115000"/>
              </a:lnSpc>
              <a:spcBef>
                <a:spcPts val="0"/>
              </a:spcBef>
              <a:buClr>
                <a:schemeClr val="dk2"/>
              </a:buClr>
              <a:buSzPct val="100000"/>
              <a:buAutoNum type="arabicPeriod"/>
            </a:pPr>
            <a:r>
              <a:rPr lang="en" sz="1800">
                <a:solidFill>
                  <a:schemeClr val="dk2"/>
                </a:solidFill>
              </a:rPr>
              <a:t>Echo look makes a decision based on fit, color, style and current trend. The problem with this can be for example, some people may like tight fit clothes and some may not, also some people like some colors on them which may not be considered, also few people like old fashion way of clothing. All these thing can may conflict with the device decision.</a:t>
            </a:r>
          </a:p>
          <a:p>
            <a:pPr indent="-342900" lvl="0" marL="457200" rtl="0">
              <a:lnSpc>
                <a:spcPct val="115000"/>
              </a:lnSpc>
              <a:spcBef>
                <a:spcPts val="0"/>
              </a:spcBef>
              <a:buClr>
                <a:schemeClr val="dk2"/>
              </a:buClr>
              <a:buSzPct val="100000"/>
              <a:buAutoNum type="arabicPeriod"/>
            </a:pPr>
            <a:r>
              <a:rPr lang="en" sz="1800">
                <a:solidFill>
                  <a:schemeClr val="dk2"/>
                </a:solidFill>
              </a:rPr>
              <a:t>The device can be faulty, may have issues with camera, etc.</a:t>
            </a:r>
          </a:p>
          <a:p>
            <a:pPr lvl="0" rtl="0">
              <a:lnSpc>
                <a:spcPct val="115000"/>
              </a:lnSpc>
              <a:spcBef>
                <a:spcPts val="0"/>
              </a:spcBef>
              <a:buNone/>
            </a:pPr>
            <a:r>
              <a:t/>
            </a:r>
            <a:endParaRPr sz="1800">
              <a:solidFill>
                <a:schemeClr val="dk2"/>
              </a:solidFill>
            </a:endParaRPr>
          </a:p>
          <a:p>
            <a:pPr lvl="0" rtl="0">
              <a:lnSpc>
                <a:spcPct val="115000"/>
              </a:lnSpc>
              <a:spcBef>
                <a:spcPts val="0"/>
              </a:spcBef>
              <a:buNone/>
            </a:pPr>
            <a:r>
              <a:rPr b="1" lang="en" sz="1800">
                <a:solidFill>
                  <a:schemeClr val="dk2"/>
                </a:solidFill>
              </a:rPr>
              <a:t>Solutions:</a:t>
            </a:r>
          </a:p>
          <a:p>
            <a:pPr indent="-342900" lvl="0" marL="457200" rtl="0">
              <a:lnSpc>
                <a:spcPct val="115000"/>
              </a:lnSpc>
              <a:spcBef>
                <a:spcPts val="0"/>
              </a:spcBef>
              <a:buClr>
                <a:schemeClr val="dk2"/>
              </a:buClr>
              <a:buSzPct val="100000"/>
              <a:buAutoNum type="arabicPeriod"/>
            </a:pPr>
            <a:r>
              <a:rPr lang="en" sz="1800">
                <a:solidFill>
                  <a:schemeClr val="dk2"/>
                </a:solidFill>
              </a:rPr>
              <a:t>The machine learning algorithm should learn from user decision about outfits and should be able to learn user taste, comfort, occasion of the outfit, etc and should be able to suggest them better.</a:t>
            </a:r>
          </a:p>
          <a:p>
            <a:pPr indent="-342900" lvl="0" marL="457200">
              <a:lnSpc>
                <a:spcPct val="115000"/>
              </a:lnSpc>
              <a:spcBef>
                <a:spcPts val="0"/>
              </a:spcBef>
              <a:buClr>
                <a:schemeClr val="dk2"/>
              </a:buClr>
              <a:buSzPct val="100000"/>
              <a:buAutoNum type="arabicPeriod"/>
            </a:pPr>
            <a:r>
              <a:rPr lang="en" sz="1800">
                <a:solidFill>
                  <a:schemeClr val="dk2"/>
                </a:solidFill>
              </a:rPr>
              <a:t>The app should be user friendly and should support all the smartphones.</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