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B7AA0-A6F7-429D-A22F-345571396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353A2E-CEE0-4287-A743-CA3B63082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8E979-8119-4954-AEF5-67A1D67A1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C27E-F55B-44B7-A5CF-6047923ACD56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7426E-5FE7-4FAB-8EA7-2863545B1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FC381-109A-4219-887B-130F24EA0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E3F05-FC82-42F9-AC23-37504155B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637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AF8EA-7352-4E18-959F-7514D38C9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97AAA-A49D-4CEC-9E30-1E6DA4B0BB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B376E-3C90-4F38-A675-618F15266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C27E-F55B-44B7-A5CF-6047923ACD56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DC16B-86D7-4A79-B8C9-875D273EF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02D39-5087-4BC1-BE7F-D52D93963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E3F05-FC82-42F9-AC23-37504155B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744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287F2A-F465-402E-ADE4-F0BC2950B8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47E814-FC22-41EF-9324-5C34666D5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2D53C-B236-4008-9337-E13AC6BC0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C27E-F55B-44B7-A5CF-6047923ACD56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0140E-AB6A-4BFA-B9C0-835F301AB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35F59-40D0-4159-A4A5-989055BAF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E3F05-FC82-42F9-AC23-37504155B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227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7B34D-FDCE-4771-866A-2157A5E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3BD13-D316-46A7-B08C-8586F79A4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5652E-3F5D-47E3-9365-352655E38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C27E-F55B-44B7-A5CF-6047923ACD56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9C584-8268-4E3A-BC68-C66AB1B5A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73993-855D-4BFC-970E-7C6E619AF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E3F05-FC82-42F9-AC23-37504155B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55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2CE69-F94C-48C4-9775-C57CF4160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60E2E-68BB-4CFD-827D-B6E81A438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401F8-1049-4855-B302-C50F8C148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C27E-F55B-44B7-A5CF-6047923ACD56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273C0-7051-4928-940C-7EEBD282D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6500C-F51E-4605-82C7-1C97F2025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E3F05-FC82-42F9-AC23-37504155B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391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413DF-2A8A-4911-AA26-24B9B54FB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93384-B799-45E6-8DEC-1AFBD00C78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870775-6BE9-41D7-BC96-652845FFE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C559A2-FDC4-40F2-8A2B-CFEE89986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C27E-F55B-44B7-A5CF-6047923ACD56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511B4F-1EC1-4BD2-92DA-16FE1D618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A1F444-0604-4416-9815-E14F43F9C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E3F05-FC82-42F9-AC23-37504155B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20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218CE-1D5A-47D8-BF93-610D65355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95A33-C3F1-4A54-8E33-98530F04D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C5B11-0435-4E20-9A05-90D7A1121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95F5CD-16EA-4AEB-8411-F60A5FC017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B4329B-7416-4F9F-8348-6F0907025C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25A588-080B-4535-8262-C4AE5ED81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C27E-F55B-44B7-A5CF-6047923ACD56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757718-1516-4045-999E-858143C95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E3B5D1-C784-410A-8E16-D88EF9748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E3F05-FC82-42F9-AC23-37504155B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85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B26FD-AF3B-49E6-B97F-7E5EE8549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3B214B-A628-4063-A44B-A9F1646A3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C27E-F55B-44B7-A5CF-6047923ACD56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932B27-ED3E-4D28-BAAD-473690D5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3BAF9F-48EB-405E-812B-D4098F364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E3F05-FC82-42F9-AC23-37504155B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73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C554E9-7938-432F-878F-064202269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C27E-F55B-44B7-A5CF-6047923ACD56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6F96D8-D22E-4259-ACD2-B312CBC50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42DB00-9214-4E29-B3F1-DFFBE1DD0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E3F05-FC82-42F9-AC23-37504155B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2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B3909-E292-45E4-9A56-E6BFA37B3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D5725-A1E2-4823-B500-54149726E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36B1F1-8C06-45B6-BA80-9AF0F2F7F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CF1D2-7C7C-441C-A20A-19B51369E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C27E-F55B-44B7-A5CF-6047923ACD56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B8A95E-363C-4BBC-AAFB-1619ADA40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B28CE-CCE0-4717-8D04-6BF680B67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E3F05-FC82-42F9-AC23-37504155B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10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53EA6-1CAB-47CD-B1AE-F9BCEEA77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4BC013-3827-4B3D-8A8E-3FAC0357CF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DE4B2F-7A15-4F85-8472-0D2ABFA46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43E244-F2DD-451C-A366-4633DC1E1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C27E-F55B-44B7-A5CF-6047923ACD56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C6A51-CCE4-478C-9EC0-CDA4236B1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E121D9-67E4-424C-B1DF-C10EB0E0B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E3F05-FC82-42F9-AC23-37504155B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2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210B47-CA03-431B-8C12-206589B85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281DD-BC0B-466E-83F7-115536D95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7A243-F859-47FD-8B47-448B52C349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9C27E-F55B-44B7-A5CF-6047923ACD56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84F65-185C-4E2D-A4BC-E0421C3B5C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A5190-7080-42F7-BF9C-E86F3D4C2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E3F05-FC82-42F9-AC23-37504155B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47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A2622-C167-4906-80E5-293368F4E7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Activity 4a: Authentication</a:t>
            </a:r>
            <a:br>
              <a:rPr lang="en-US" b="0" dirty="0">
                <a:effectLst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72E34F-B662-4593-840F-4DC00459DC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Kavya Kumar Vallurupalli</a:t>
            </a:r>
          </a:p>
          <a:p>
            <a:r>
              <a:rPr lang="en-US" dirty="0"/>
              <a:t>Manoj Reddy Dumpa</a:t>
            </a:r>
          </a:p>
          <a:p>
            <a:r>
              <a:rPr lang="en-US" dirty="0"/>
              <a:t>Rohan </a:t>
            </a:r>
            <a:r>
              <a:rPr lang="en-US" dirty="0" err="1"/>
              <a:t>Girase</a:t>
            </a:r>
            <a:endParaRPr lang="en-US" dirty="0"/>
          </a:p>
          <a:p>
            <a:r>
              <a:rPr lang="en-US" dirty="0"/>
              <a:t>Omkar </a:t>
            </a:r>
            <a:r>
              <a:rPr lang="en-US" dirty="0" err="1"/>
              <a:t>Salunke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730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B5A7-9A42-4606-B16E-C6F2610DD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0A35-4663-4112-A445-D34DA3A1C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Pro:</a:t>
            </a:r>
          </a:p>
          <a:p>
            <a:pPr marL="514350" indent="-514350">
              <a:buAutoNum type="arabicPeriod"/>
            </a:pPr>
            <a:r>
              <a:rPr lang="en-US" dirty="0"/>
              <a:t>Password is easy to remember.( Uses Experiential</a:t>
            </a:r>
            <a:r>
              <a:rPr lang="en-US" b="1" dirty="0"/>
              <a:t> </a:t>
            </a:r>
            <a:r>
              <a:rPr lang="en-US" dirty="0"/>
              <a:t> cognition)</a:t>
            </a:r>
          </a:p>
          <a:p>
            <a:pPr marL="514350" indent="-514350">
              <a:buAutoNum type="arabicPeriod"/>
            </a:pPr>
            <a:r>
              <a:rPr lang="en-US" dirty="0"/>
              <a:t>Provides good security.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Con:</a:t>
            </a:r>
          </a:p>
          <a:p>
            <a:pPr marL="0" indent="0">
              <a:buNone/>
            </a:pPr>
            <a:r>
              <a:rPr lang="en-US" dirty="0"/>
              <a:t>Can be easily cracked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Frameworks used:</a:t>
            </a:r>
          </a:p>
          <a:p>
            <a:pPr marL="0" indent="0">
              <a:buNone/>
            </a:pPr>
            <a:r>
              <a:rPr lang="en-US" dirty="0"/>
              <a:t>External Cognition may be used :pin written on paper to remember </a:t>
            </a:r>
          </a:p>
        </p:txBody>
      </p:sp>
    </p:spTree>
    <p:extLst>
      <p:ext uri="{BB962C8B-B14F-4D97-AF65-F5344CB8AC3E}">
        <p14:creationId xmlns:p14="http://schemas.microsoft.com/office/powerpoint/2010/main" val="2501564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73D63-DFC7-492D-B610-EEC53DCF1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Finger Print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059D1-FBD9-4610-A44D-36943E38A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Pro:</a:t>
            </a:r>
          </a:p>
          <a:p>
            <a:pPr marL="0" indent="0">
              <a:buNone/>
            </a:pPr>
            <a:r>
              <a:rPr lang="en-US" dirty="0"/>
              <a:t>Does not use memory (Cognition is not needed)</a:t>
            </a:r>
          </a:p>
          <a:p>
            <a:pPr marL="0" indent="0">
              <a:buNone/>
            </a:pPr>
            <a:r>
              <a:rPr lang="en-US" dirty="0"/>
              <a:t>Can not be cracked or hacked easily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Con:</a:t>
            </a:r>
          </a:p>
          <a:p>
            <a:pPr marL="0" indent="0">
              <a:buNone/>
            </a:pPr>
            <a:r>
              <a:rPr lang="en-US" dirty="0"/>
              <a:t>Takes many number of tries to open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Framework:</a:t>
            </a:r>
          </a:p>
          <a:p>
            <a:pPr marL="0" indent="0">
              <a:buNone/>
            </a:pPr>
            <a:r>
              <a:rPr lang="en-US" dirty="0"/>
              <a:t>Mental models develop overtime teaching user the ways that finger print is easily detected correctly .</a:t>
            </a:r>
          </a:p>
        </p:txBody>
      </p:sp>
    </p:spTree>
    <p:extLst>
      <p:ext uri="{BB962C8B-B14F-4D97-AF65-F5344CB8AC3E}">
        <p14:creationId xmlns:p14="http://schemas.microsoft.com/office/powerpoint/2010/main" val="384755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8D7FC-5FAF-40DC-BD10-656878789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 Authentication for Laptops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0C667-227B-4C49-9767-378A6E053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Pro:</a:t>
            </a:r>
          </a:p>
          <a:p>
            <a:pPr marL="0" indent="0">
              <a:buNone/>
            </a:pPr>
            <a:r>
              <a:rPr lang="en-US" dirty="0"/>
              <a:t>No need to use memory (Cognition is not needed)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Con:</a:t>
            </a:r>
          </a:p>
          <a:p>
            <a:pPr marL="0" indent="0">
              <a:buNone/>
            </a:pPr>
            <a:r>
              <a:rPr lang="en-US" dirty="0"/>
              <a:t>Angling face correctly on first attempt is difficult.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Framework:</a:t>
            </a:r>
          </a:p>
          <a:p>
            <a:pPr marL="0" indent="0">
              <a:buNone/>
            </a:pPr>
            <a:r>
              <a:rPr lang="en-US" dirty="0"/>
              <a:t>Mental models develop overtime teaching user the ways that finger print is easily detected correctly 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728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EB53A-C055-4F31-8B84-BB37A4FDD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Favorite approach to unlocking phone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8A0E1-0629-4FE1-BA4F-270B68628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Finger Print Authentication.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It is easy to use and easy to understand.</a:t>
            </a:r>
          </a:p>
          <a:p>
            <a:pPr marL="0" indent="0">
              <a:buNone/>
            </a:pPr>
            <a:r>
              <a:rPr lang="en-US" dirty="0"/>
              <a:t>No mental memory required </a:t>
            </a:r>
          </a:p>
          <a:p>
            <a:pPr marL="0" indent="0">
              <a:buNone/>
            </a:pPr>
            <a:r>
              <a:rPr lang="en-US" dirty="0"/>
              <a:t>Minimum cognition required since setting the finger print once is enough.</a:t>
            </a:r>
          </a:p>
        </p:txBody>
      </p:sp>
    </p:spTree>
    <p:extLst>
      <p:ext uri="{BB962C8B-B14F-4D97-AF65-F5344CB8AC3E}">
        <p14:creationId xmlns:p14="http://schemas.microsoft.com/office/powerpoint/2010/main" val="298281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2A858-E9EA-4470-AD3A-5CC9EF3CE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other ideas you may have for more usable security authentication?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2F2BB-102B-4F11-9310-87CA514C5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 image processing to filter image and regulate access to users.</a:t>
            </a:r>
          </a:p>
          <a:p>
            <a:pPr marL="0" indent="0">
              <a:buNone/>
            </a:pPr>
            <a:r>
              <a:rPr lang="en-US" dirty="0"/>
              <a:t>For example: The phone owners facial recognition will allow access to all its applications.</a:t>
            </a:r>
          </a:p>
          <a:p>
            <a:pPr marL="0" indent="0">
              <a:buNone/>
            </a:pPr>
            <a:r>
              <a:rPr lang="en-US" dirty="0"/>
              <a:t>Certain users can unlock the phone with facial recognition but will not have access to all the applications. </a:t>
            </a:r>
          </a:p>
          <a:p>
            <a:pPr marL="0" indent="0">
              <a:buNone/>
            </a:pPr>
            <a:r>
              <a:rPr lang="en-US" dirty="0"/>
              <a:t>This way security is not compromised but access is granted.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212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226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Activity 4a: Authentication  </vt:lpstr>
      <vt:lpstr>Pin Password</vt:lpstr>
      <vt:lpstr>Finger Print authentication</vt:lpstr>
      <vt:lpstr>Face Authentication for Laptops</vt:lpstr>
      <vt:lpstr>Favorite approach to unlocking phone</vt:lpstr>
      <vt:lpstr>What other ideas you may have for more usable security authentication?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kavyah v</dc:creator>
  <cp:lastModifiedBy>kavyah v</cp:lastModifiedBy>
  <cp:revision>4</cp:revision>
  <dcterms:created xsi:type="dcterms:W3CDTF">2017-09-28T21:47:23Z</dcterms:created>
  <dcterms:modified xsi:type="dcterms:W3CDTF">2017-09-28T23:01:08Z</dcterms:modified>
</cp:coreProperties>
</file>