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 5A	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Kavya Kumar Vallurupalli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Manoj Reddy Dumpa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Omkar Salunke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Rohan Girase</a:t>
            </a:r>
          </a:p>
          <a:p>
            <a: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63050" y="189175"/>
            <a:ext cx="8979900" cy="4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lphaLcPeriod"/>
            </a:pPr>
            <a:r>
              <a:rPr lang="en"/>
              <a:t>General social issues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/>
              <a:t>Communicate</a:t>
            </a:r>
            <a:r>
              <a:rPr lang="en"/>
              <a:t> with other gamers and strategize how to plan to Defeat opponents.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Communicate</a:t>
            </a:r>
            <a:r>
              <a:rPr lang="en"/>
              <a:t> through Steam account, gamer groups, chat windows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Game </a:t>
            </a:r>
            <a:r>
              <a:rPr lang="en"/>
              <a:t>environment</a:t>
            </a:r>
            <a:r>
              <a:rPr lang="en"/>
              <a:t> allows each individual to locate other players on the same game.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Social Protocols include making offline character being incorporated in Online avatar.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Awareness</a:t>
            </a:r>
            <a:r>
              <a:rPr lang="en"/>
              <a:t> information includes other players health info, his rank, his status etc etc.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Mode of communication seems natural as Gamers can message others while playing a particular game without any interruption.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There are Fairly Designed Responsive controllers and Keyboards which allows players to control their actions in games easily, where actions resemble real life activity and maintains a good hand-eye coordination.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227025" y="290075"/>
            <a:ext cx="8765700" cy="4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B. Interaction Design issues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Text and audio are supported forms of interaction in most MMOG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Other visualizations include creating virtual world which seems real such as the Game Grand Theft auto which has incorporated the map of Los Angeles.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The switch is seamless as gamers can reply to a message  while playing games as messages are displayed in small dialog box for some games.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MMOG allows you to have multiple lives and choose any character which you like.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201800" y="176575"/>
            <a:ext cx="8740500" cy="4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C. Design Issues: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Other features can be included such as add automated reply suggestions to messages directly with a single press of button which may allow gamers to focus more on gameplay.</a:t>
            </a:r>
          </a:p>
          <a:p>
            <a:pPr indent="45720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