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 5B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Kavya Kumar Vallurupalli</a:t>
            </a:r>
          </a:p>
          <a:p>
            <a: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Manoj Reddy Dumpa</a:t>
            </a:r>
          </a:p>
          <a:p>
            <a: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Omkar Salunke</a:t>
            </a:r>
          </a:p>
          <a:p>
            <a: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Rohan Girase</a:t>
            </a:r>
          </a:p>
          <a:p>
            <a: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63950" y="138725"/>
            <a:ext cx="8879100" cy="4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PUNCHO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Gives automated Random messages.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It starts a conversation by asking about weather based on location every single time. 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It does not seem natural as in Face-to-Face conversations we can talk about any topic. However we can skip the weather question to ask about other topics like “what are you upto?” which got a reply “A weathercat”.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Sometimes it does elicit an emotional response like asking “can we meet?” gets a reply “let’s go for a drink”. Other question was “what do you like?” which got reply “eating breakfast(and lunch and dinner) in Bed” seemed quite natural and funny.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It has a Positive and responsive personality but sometimes it gets creepy.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It expresses everything with a positive reply and sometimes cracks jokes. Like when you ask “do you like summer?” it says “sorry, i am a cat, not time traveller”.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It exhibits a </a:t>
            </a:r>
            <a:r>
              <a:rPr lang="en"/>
              <a:t>neutral</a:t>
            </a:r>
            <a:r>
              <a:rPr lang="en"/>
              <a:t> behaviour and generally changes depending on type of question asked.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The level of Discourse is at right level.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It is Really helpful in finding out weather info even when not asked about.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 It is pushy but not </a:t>
            </a:r>
            <a:r>
              <a:rPr lang="en"/>
              <a:t>every time</a:t>
            </a:r>
            <a:r>
              <a:rPr lang="en"/>
              <a:t>. No other negative characteristics. 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It’s a Male cat however gender does not make a difference unless it’s a voice conversation.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No, i think it’s still under certain circumstances behind a reliable source like google. Poncho can entertain you however if you ask any math question or search for directions it is not reliable.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Add some additional elements and make responses to questions more fun and realistic.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