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3" r:id="rId4"/>
    <p:sldId id="264" r:id="rId5"/>
    <p:sldId id="265" r:id="rId6"/>
    <p:sldId id="257" r:id="rId7"/>
    <p:sldId id="267" r:id="rId8"/>
    <p:sldId id="268" r:id="rId9"/>
    <p:sldId id="269" r:id="rId10"/>
    <p:sldId id="270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81" d="100"/>
          <a:sy n="81" d="100"/>
        </p:scale>
        <p:origin x="72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38916-BBEE-3C45-A8D5-814B414B8A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6810-0D0C-E242-85F8-8E965BDE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6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>
            <a:extLst>
              <a:ext uri="{FF2B5EF4-FFF2-40B4-BE49-F238E27FC236}">
                <a16:creationId xmlns:a16="http://schemas.microsoft.com/office/drawing/2014/main" id="{F6B7BFBD-C488-4B5B-ABE5-8256F3FFB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53A58C-A067-4B87-B48C-CB90C1FA0F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099" y="1653731"/>
            <a:ext cx="8110584" cy="3935906"/>
          </a:xfrm>
        </p:spPr>
        <p:txBody>
          <a:bodyPr anchor="t">
            <a:normAutofit/>
          </a:bodyPr>
          <a:lstStyle/>
          <a:p>
            <a:pPr algn="l"/>
            <a:r>
              <a:rPr lang="en-US" sz="8800" dirty="0"/>
              <a:t>Battery Drain Issue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099" y="4404360"/>
            <a:ext cx="9790030" cy="182675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400" dirty="0"/>
              <a:t>-</a:t>
            </a:r>
            <a:r>
              <a:rPr lang="en-US" sz="2400" dirty="0" err="1"/>
              <a:t>Manoj</a:t>
            </a:r>
            <a:r>
              <a:rPr lang="en-US" sz="2400" dirty="0"/>
              <a:t> Reddy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400" dirty="0"/>
              <a:t>-Omkar Salunke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400" dirty="0"/>
              <a:t>-</a:t>
            </a:r>
            <a:r>
              <a:rPr lang="en-US" sz="2400" dirty="0" err="1"/>
              <a:t>Kavya</a:t>
            </a:r>
            <a:r>
              <a:rPr lang="en-US" sz="2400" dirty="0"/>
              <a:t> Kumar </a:t>
            </a:r>
            <a:r>
              <a:rPr lang="en-US" sz="2400" dirty="0" err="1"/>
              <a:t>Vallurupalli</a:t>
            </a:r>
            <a:endParaRPr lang="en-US" sz="2400" dirty="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400" dirty="0"/>
              <a:t>-Rohan </a:t>
            </a:r>
            <a:r>
              <a:rPr lang="en-US" sz="2400" dirty="0" err="1"/>
              <a:t>Girase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1187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>
            <a:extLst>
              <a:ext uri="{FF2B5EF4-FFF2-40B4-BE49-F238E27FC236}">
                <a16:creationId xmlns:a16="http://schemas.microsoft.com/office/drawing/2014/main" id="{1869D0A4-C715-4CF6-9027-084988D033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84865" y="1002815"/>
            <a:ext cx="587248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D6C2DB34-3A84-4D95-8D4A-24E6D164BD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74288" y="3819918"/>
            <a:ext cx="596773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AA2051-F827-4A26-9176-0A271E40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05" y="162488"/>
            <a:ext cx="5349357" cy="736672"/>
          </a:xfrm>
        </p:spPr>
        <p:txBody>
          <a:bodyPr>
            <a:noAutofit/>
          </a:bodyPr>
          <a:lstStyle/>
          <a:p>
            <a:r>
              <a:rPr lang="en-US" sz="4000" dirty="0"/>
              <a:t>SUS Survey Results: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57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09D0-7B21-46A6-9669-327D44C9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2" y="197963"/>
            <a:ext cx="5778631" cy="112127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Interview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6FDD0-06B7-4562-A6B3-5C728834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1894788"/>
            <a:ext cx="9612971" cy="346486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 the user interface is easy to use and simple looking?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Does this application solves the problem?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Are the tasks are fair enough to learn about the application?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percent are you willing to use this application?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 you think of any changes that can be done in application to be more user friendly?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1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86E6-8F7F-4436-BDED-FB0A9794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8" y="424206"/>
            <a:ext cx="4179217" cy="977264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F1E4F-67AE-42AE-88D4-120DEFC1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1527142"/>
            <a:ext cx="9612971" cy="383251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the participants found the application user friendly and appreciated the simple UI.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Many participants thought that the application can solve the problem of battery issues with the phone.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tasks covered the major functionalities of the application. So participants became comfortable with application after finishing think aloud tasks.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About 90% of participants are willing to use this application.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3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54AF0-B5CC-4A16-ACDA-675B5694F2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1" y="263900"/>
            <a:ext cx="3569988" cy="3275464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Usability Testing: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8526" y="1473238"/>
            <a:ext cx="578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Battery Doctor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122" y="3889896"/>
            <a:ext cx="781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Battery doctor</a:t>
            </a:r>
            <a:r>
              <a:rPr lang="en-US" sz="2400" dirty="0"/>
              <a:t> can extend the standby time of your phone. Over 100 million users have found the benefits of its intelligent power saving, accurate power remaining forecasting, and professional charging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60768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065" y="147248"/>
            <a:ext cx="5468135" cy="858592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Think Aloud Tasks: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23064" y="1412168"/>
            <a:ext cx="5145071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1: Open the App and Figure out Settings to choose a particular power saving mode.  </a:t>
            </a:r>
          </a:p>
          <a:p>
            <a:endParaRPr lang="en-US" sz="20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3064" y="2509448"/>
            <a:ext cx="5468135" cy="85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2: Browse through various details about battery usage and turn on super saver mode.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064" y="3774368"/>
            <a:ext cx="5468135" cy="858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3: Navigate to battery cooler menu and cool down the battery to see any performance changes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A73A5A1A-72F5-4D31-92D5-E4B98BE122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852528" y="1412168"/>
            <a:ext cx="2970117" cy="414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96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6433AC8-8A78-46AB-B013-07DC9D7525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785" y="206255"/>
            <a:ext cx="4991020" cy="12731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Results: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1454819"/>
            <a:ext cx="469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Task 1:</a:t>
            </a:r>
          </a:p>
          <a:p>
            <a:r>
              <a:rPr lang="en-US" sz="2400" dirty="0"/>
              <a:t>There were three modes in Saving mode by default: Long-life, classic and Sleep.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3538" y="3165050"/>
            <a:ext cx="484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 options to choose and has details clearly shown. </a:t>
            </a:r>
          </a:p>
          <a:p>
            <a:endParaRPr lang="en-US" sz="2400" dirty="0"/>
          </a:p>
          <a:p>
            <a:r>
              <a:rPr lang="en-US" sz="2400" dirty="0"/>
              <a:t>Users could also add a customized mode according to their requirements.</a:t>
            </a: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F4B1049C-7829-47B0-9078-B926A155CB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69266" y="1125065"/>
            <a:ext cx="2988664" cy="466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442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A5809-5664-4520-ADC8-6959936A11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54011" y="1213519"/>
            <a:ext cx="4217811" cy="9810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7000"/>
              <a:t>Results:</a:t>
            </a:r>
          </a:p>
        </p:txBody>
      </p:sp>
      <p:pic>
        <p:nvPicPr>
          <p:cNvPr id="1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978172" y="2623683"/>
            <a:ext cx="2264388" cy="368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873772" y="2097903"/>
            <a:ext cx="4693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Task 2:</a:t>
            </a:r>
          </a:p>
          <a:p>
            <a:r>
              <a:rPr lang="en-US" sz="2400" dirty="0"/>
              <a:t>Users were asked to Discover about super saver mode. </a:t>
            </a:r>
          </a:p>
          <a:p>
            <a:endParaRPr lang="en-US" sz="2400" dirty="0"/>
          </a:p>
          <a:p>
            <a:r>
              <a:rPr lang="en-US" sz="2400" dirty="0"/>
              <a:t>This mode gave Detailed analysis of apps consuming lot of power and cellular data.</a:t>
            </a:r>
          </a:p>
          <a:p>
            <a:endParaRPr lang="en-US" sz="2400" dirty="0"/>
          </a:p>
          <a:p>
            <a:r>
              <a:rPr lang="en-US" sz="2400" dirty="0"/>
              <a:t>The battery details page has good information which is helpful to analyze the remaining battery and how long it can run.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8" name="Picture">
            <a:extLst>
              <a:ext uri="{FF2B5EF4-FFF2-40B4-BE49-F238E27FC236}">
                <a16:creationId xmlns:a16="http://schemas.microsoft.com/office/drawing/2014/main" id="{92CE22B2-7C78-4598-8F11-A42996D88C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6159" y="99179"/>
            <a:ext cx="2448187" cy="356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693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A6167-FCC5-49E8-B280-CECAF151ED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89836" y="1195131"/>
            <a:ext cx="4217811" cy="9810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7000"/>
              <a:t>Results: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6324" y="2193105"/>
            <a:ext cx="4684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Task 3:</a:t>
            </a:r>
          </a:p>
          <a:p>
            <a:r>
              <a:rPr lang="en-US" sz="2400" dirty="0"/>
              <a:t>Battery Cooler mode was Tested in this task.</a:t>
            </a:r>
          </a:p>
          <a:p>
            <a:endParaRPr lang="en-US" sz="2400" dirty="0"/>
          </a:p>
          <a:p>
            <a:r>
              <a:rPr lang="en-US" sz="2400" dirty="0"/>
              <a:t>This mode cooled down battery by by shutting down apps and clearing memory by shutting down apps running in background.</a:t>
            </a:r>
          </a:p>
          <a:p>
            <a:br>
              <a:rPr lang="en-US" sz="2400" dirty="0"/>
            </a:br>
            <a:r>
              <a:rPr lang="en-US" sz="2400" dirty="0"/>
              <a:t>However, most users found this mode similar to Super saver mode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7" name="Picture"/>
          <p:cNvPicPr/>
          <p:nvPr/>
        </p:nvPicPr>
        <p:blipFill rotWithShape="1">
          <a:blip r:embed="rId2"/>
          <a:srcRect/>
          <a:stretch/>
        </p:blipFill>
        <p:spPr bwMode="auto">
          <a:xfrm>
            <a:off x="6406100" y="128059"/>
            <a:ext cx="2278404" cy="3598932"/>
          </a:xfrm>
          <a:prstGeom prst="rect">
            <a:avLst/>
          </a:prstGeom>
          <a:noFill/>
        </p:spPr>
      </p:pic>
      <p:sp>
        <p:nvSpPr>
          <p:cNvPr id="18" name="Frame 17"/>
          <p:cNvSpPr/>
          <p:nvPr/>
        </p:nvSpPr>
        <p:spPr>
          <a:xfrm>
            <a:off x="6364577" y="2919981"/>
            <a:ext cx="811782" cy="969915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19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93553" y="3624073"/>
            <a:ext cx="2194076" cy="309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A637F1EE-DDB1-4669-9C63-87ED70BE66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463955" y="128059"/>
            <a:ext cx="2278404" cy="346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001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45" y="360608"/>
            <a:ext cx="4492775" cy="660472"/>
          </a:xfrm>
        </p:spPr>
        <p:txBody>
          <a:bodyPr>
            <a:noAutofit/>
          </a:bodyPr>
          <a:lstStyle/>
          <a:p>
            <a:r>
              <a:rPr lang="en-US" sz="4000" dirty="0"/>
              <a:t>SUS Survey Results: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1" y="3927438"/>
            <a:ext cx="5310172" cy="19704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99" y="1386840"/>
            <a:ext cx="5569979" cy="23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4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05" y="162488"/>
            <a:ext cx="5349357" cy="736672"/>
          </a:xfrm>
        </p:spPr>
        <p:txBody>
          <a:bodyPr>
            <a:noAutofit/>
          </a:bodyPr>
          <a:lstStyle/>
          <a:p>
            <a:r>
              <a:rPr lang="en-US" sz="4000" dirty="0"/>
              <a:t>SUS Survey Results:</a:t>
            </a:r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5" y="4053738"/>
            <a:ext cx="5742455" cy="2314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62" y="1305812"/>
            <a:ext cx="5391817" cy="26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0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2955E2B-3815-46A0-8C9D-7D5D4147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05" y="162488"/>
            <a:ext cx="5349357" cy="736672"/>
          </a:xfrm>
        </p:spPr>
        <p:txBody>
          <a:bodyPr>
            <a:noAutofit/>
          </a:bodyPr>
          <a:lstStyle/>
          <a:p>
            <a:r>
              <a:rPr lang="en-US" sz="4000" dirty="0"/>
              <a:t>SUS Survey Results:</a:t>
            </a:r>
          </a:p>
          <a:p>
            <a:endParaRPr lang="en-US" sz="4000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AC8DDB33-0DE9-4BB2-8F50-348988C364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70380" y="943610"/>
            <a:ext cx="5939155" cy="248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E875B4AF-5097-4D9A-A122-53CE933D2F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9704" y="3750075"/>
            <a:ext cx="5929630" cy="269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45600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383</TotalTime>
  <Words>351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Battery Drain Issue</vt:lpstr>
      <vt:lpstr>Usability Testing:</vt:lpstr>
      <vt:lpstr>PowerPoint Presentation</vt:lpstr>
      <vt:lpstr>Results:</vt:lpstr>
      <vt:lpstr>Results:</vt:lpstr>
      <vt:lpstr>Results:</vt:lpstr>
      <vt:lpstr>PowerPoint Presentation</vt:lpstr>
      <vt:lpstr>PowerPoint Presentation</vt:lpstr>
      <vt:lpstr>PowerPoint Presentation</vt:lpstr>
      <vt:lpstr>PowerPoint Presentation</vt:lpstr>
      <vt:lpstr>Interview Questions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Drain Issue</dc:title>
  <dc:creator>Microsoft Office User</dc:creator>
  <cp:lastModifiedBy>kavyah v</cp:lastModifiedBy>
  <cp:revision>27</cp:revision>
  <dcterms:created xsi:type="dcterms:W3CDTF">2017-11-07T18:35:40Z</dcterms:created>
  <dcterms:modified xsi:type="dcterms:W3CDTF">2017-12-07T23:09:51Z</dcterms:modified>
</cp:coreProperties>
</file>