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62" r:id="rId5"/>
    <p:sldId id="258"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91" d="100"/>
          <a:sy n="91" d="100"/>
        </p:scale>
        <p:origin x="84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11/8/17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11/8/17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11/8/17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Battery Drain Issue</a:t>
            </a:r>
            <a:endParaRPr lang="en-US" dirty="0"/>
          </a:p>
        </p:txBody>
      </p:sp>
      <p:sp>
        <p:nvSpPr>
          <p:cNvPr id="3" name="Subtitle 2"/>
          <p:cNvSpPr>
            <a:spLocks noGrp="1"/>
          </p:cNvSpPr>
          <p:nvPr>
            <p:ph type="subTitle" idx="1"/>
          </p:nvPr>
        </p:nvSpPr>
        <p:spPr>
          <a:xfrm>
            <a:off x="3313724" y="4479348"/>
            <a:ext cx="7823456" cy="1155836"/>
          </a:xfrm>
        </p:spPr>
        <p:txBody>
          <a:bodyPr>
            <a:normAutofit fontScale="77500" lnSpcReduction="20000"/>
          </a:bodyPr>
          <a:lstStyle/>
          <a:p>
            <a:r>
              <a:rPr lang="en-US" dirty="0"/>
              <a:t>-</a:t>
            </a:r>
            <a:r>
              <a:rPr lang="en-US" dirty="0" err="1" smtClean="0"/>
              <a:t>Manoj</a:t>
            </a:r>
            <a:r>
              <a:rPr lang="en-US" dirty="0" smtClean="0"/>
              <a:t> Reddy</a:t>
            </a:r>
          </a:p>
          <a:p>
            <a:r>
              <a:rPr lang="en-US" dirty="0" smtClean="0"/>
              <a:t>-Omkar Salunke</a:t>
            </a:r>
          </a:p>
          <a:p>
            <a:r>
              <a:rPr lang="en-US" dirty="0" smtClean="0"/>
              <a:t>	-</a:t>
            </a:r>
            <a:r>
              <a:rPr lang="en-US" dirty="0" err="1" smtClean="0"/>
              <a:t>Kavya</a:t>
            </a:r>
            <a:r>
              <a:rPr lang="en-US" dirty="0" smtClean="0"/>
              <a:t> Kumar </a:t>
            </a:r>
            <a:r>
              <a:rPr lang="en-US" dirty="0" err="1" smtClean="0"/>
              <a:t>Vallurupalli</a:t>
            </a:r>
            <a:endParaRPr lang="en-US" dirty="0" smtClean="0"/>
          </a:p>
          <a:p>
            <a:r>
              <a:rPr lang="en-US" dirty="0" smtClean="0"/>
              <a:t>-Rohan </a:t>
            </a:r>
            <a:r>
              <a:rPr lang="en-US" dirty="0" err="1" smtClean="0"/>
              <a:t>Girase</a:t>
            </a:r>
            <a:endParaRPr lang="en-US" dirty="0"/>
          </a:p>
        </p:txBody>
      </p:sp>
    </p:spTree>
    <p:extLst>
      <p:ext uri="{BB962C8B-B14F-4D97-AF65-F5344CB8AC3E}">
        <p14:creationId xmlns:p14="http://schemas.microsoft.com/office/powerpoint/2010/main" val="619875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Problem Statement:</a:t>
            </a:r>
            <a:endParaRPr lang="en-US" sz="5400" dirty="0"/>
          </a:p>
        </p:txBody>
      </p:sp>
      <p:sp>
        <p:nvSpPr>
          <p:cNvPr id="4" name="Rectangle 3"/>
          <p:cNvSpPr/>
          <p:nvPr/>
        </p:nvSpPr>
        <p:spPr>
          <a:xfrm>
            <a:off x="1532238" y="1816444"/>
            <a:ext cx="9205784" cy="1938992"/>
          </a:xfrm>
          <a:prstGeom prst="rect">
            <a:avLst/>
          </a:prstGeom>
        </p:spPr>
        <p:txBody>
          <a:bodyPr wrap="square">
            <a:spAutoFit/>
          </a:bodyPr>
          <a:lstStyle/>
          <a:p>
            <a:r>
              <a:rPr lang="en-US" sz="2400" dirty="0"/>
              <a:t>Many people rely on Mobile devices on Daily basis to Perform certain tasks like calling a friend, Reading News, Playing Games, etc. In such cases, Battery Drainage can lead to unproductivity and frustration as you need to carry chargers everywhere you go. How can we extend battery life of our Devices?</a:t>
            </a:r>
          </a:p>
        </p:txBody>
      </p:sp>
    </p:spTree>
    <p:extLst>
      <p:ext uri="{BB962C8B-B14F-4D97-AF65-F5344CB8AC3E}">
        <p14:creationId xmlns:p14="http://schemas.microsoft.com/office/powerpoint/2010/main" val="1447142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719" y="2286001"/>
            <a:ext cx="8974146" cy="1026942"/>
          </a:xfrm>
        </p:spPr>
        <p:txBody>
          <a:bodyPr>
            <a:normAutofit fontScale="90000"/>
          </a:bodyPr>
          <a:lstStyle/>
          <a:p>
            <a:r>
              <a:rPr lang="en-US" dirty="0" smtClean="0"/>
              <a:t>We Carried Out Questionnaire with 10 people and found out </a:t>
            </a:r>
            <a:r>
              <a:rPr lang="en-US" smtClean="0"/>
              <a:t>following Results:</a:t>
            </a:r>
            <a:endParaRPr lang="en-US" dirty="0"/>
          </a:p>
        </p:txBody>
      </p:sp>
    </p:spTree>
    <p:extLst>
      <p:ext uri="{BB962C8B-B14F-4D97-AF65-F5344CB8AC3E}">
        <p14:creationId xmlns:p14="http://schemas.microsoft.com/office/powerpoint/2010/main" val="1316713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Questionnaire.</a:t>
            </a:r>
            <a:endParaRPr lang="en-US" dirty="0"/>
          </a:p>
        </p:txBody>
      </p:sp>
      <p:sp>
        <p:nvSpPr>
          <p:cNvPr id="3" name="Content Placeholder 2"/>
          <p:cNvSpPr>
            <a:spLocks noGrp="1"/>
          </p:cNvSpPr>
          <p:nvPr>
            <p:ph idx="1"/>
          </p:nvPr>
        </p:nvSpPr>
        <p:spPr>
          <a:xfrm>
            <a:off x="1167618" y="1631852"/>
            <a:ext cx="9805182" cy="4235548"/>
          </a:xfrm>
        </p:spPr>
        <p:txBody>
          <a:bodyPr>
            <a:normAutofit/>
          </a:bodyPr>
          <a:lstStyle/>
          <a:p>
            <a:pPr lvl="0"/>
            <a:endParaRPr lang="en-US" dirty="0"/>
          </a:p>
          <a:p>
            <a:pPr lvl="0"/>
            <a:r>
              <a:rPr lang="en-US" dirty="0"/>
              <a:t>What Phone do you use Android or IPhone?</a:t>
            </a:r>
          </a:p>
          <a:p>
            <a:pPr lvl="0"/>
            <a:r>
              <a:rPr lang="en-US" dirty="0"/>
              <a:t>Have You experienced any issues related to Battery Drainage ?</a:t>
            </a:r>
          </a:p>
          <a:p>
            <a:pPr lvl="0"/>
            <a:r>
              <a:rPr lang="en-US" dirty="0"/>
              <a:t>How often do you charge your phone Everyday?</a:t>
            </a:r>
          </a:p>
          <a:p>
            <a:pPr lvl="0"/>
            <a:r>
              <a:rPr lang="en-US" dirty="0"/>
              <a:t>What apps do you use on your phone ?</a:t>
            </a:r>
          </a:p>
          <a:p>
            <a:pPr lvl="0"/>
            <a:r>
              <a:rPr lang="en-US" dirty="0"/>
              <a:t>How long do you use your most utilized app?</a:t>
            </a:r>
          </a:p>
          <a:p>
            <a:pPr lvl="0"/>
            <a:r>
              <a:rPr lang="en-US" dirty="0"/>
              <a:t>Have you experienced any Trouble carrying charger or power bank everywhere you go due to Battery Drainage?</a:t>
            </a:r>
          </a:p>
          <a:p>
            <a:pPr lvl="0"/>
            <a:r>
              <a:rPr lang="en-US" dirty="0"/>
              <a:t>Would you prefer buying a new phone or discover existing solution?</a:t>
            </a:r>
          </a:p>
          <a:p>
            <a:endParaRPr lang="en-US" dirty="0"/>
          </a:p>
        </p:txBody>
      </p:sp>
    </p:spTree>
    <p:extLst>
      <p:ext uri="{BB962C8B-B14F-4D97-AF65-F5344CB8AC3E}">
        <p14:creationId xmlns:p14="http://schemas.microsoft.com/office/powerpoint/2010/main" val="149336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0230615"/>
              </p:ext>
            </p:extLst>
          </p:nvPr>
        </p:nvGraphicFramePr>
        <p:xfrm>
          <a:off x="880532" y="0"/>
          <a:ext cx="10969595" cy="7589520"/>
        </p:xfrm>
        <a:graphic>
          <a:graphicData uri="http://schemas.openxmlformats.org/drawingml/2006/table">
            <a:tbl>
              <a:tblPr firstRow="1" bandRow="1">
                <a:tableStyleId>{073A0DAA-6AF3-43AB-8588-CEC1D06C72B9}</a:tableStyleId>
              </a:tblPr>
              <a:tblGrid>
                <a:gridCol w="1567085"/>
                <a:gridCol w="1567085"/>
                <a:gridCol w="1567085"/>
                <a:gridCol w="1567085"/>
                <a:gridCol w="1567085"/>
                <a:gridCol w="1567085"/>
                <a:gridCol w="1567085"/>
              </a:tblGrid>
              <a:tr h="802445">
                <a:tc>
                  <a:txBody>
                    <a:bodyPr/>
                    <a:lstStyle/>
                    <a:p>
                      <a:r>
                        <a:rPr lang="en-US" dirty="0" smtClean="0"/>
                        <a:t>OS </a:t>
                      </a:r>
                    </a:p>
                    <a:p>
                      <a:r>
                        <a:rPr lang="en-US" dirty="0" smtClean="0"/>
                        <a:t>(IOS or</a:t>
                      </a:r>
                      <a:r>
                        <a:rPr lang="en-US" baseline="0" dirty="0" smtClean="0"/>
                        <a:t> Android</a:t>
                      </a:r>
                      <a:r>
                        <a:rPr lang="en-US" dirty="0" smtClean="0"/>
                        <a:t>)</a:t>
                      </a:r>
                      <a:endParaRPr lang="en-US" dirty="0"/>
                    </a:p>
                  </a:txBody>
                  <a:tcPr/>
                </a:tc>
                <a:tc>
                  <a:txBody>
                    <a:bodyPr/>
                    <a:lstStyle/>
                    <a:p>
                      <a:r>
                        <a:rPr lang="en-US" dirty="0" smtClean="0"/>
                        <a:t> Any</a:t>
                      </a:r>
                      <a:r>
                        <a:rPr lang="en-US" baseline="0" dirty="0" smtClean="0"/>
                        <a:t> Issues related to Battery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Charge Duration</a:t>
                      </a:r>
                    </a:p>
                    <a:p>
                      <a:endParaRPr lang="en-US" dirty="0"/>
                    </a:p>
                  </a:txBody>
                  <a:tcPr/>
                </a:tc>
                <a:tc>
                  <a:txBody>
                    <a:bodyPr/>
                    <a:lstStyle/>
                    <a:p>
                      <a:r>
                        <a:rPr lang="en-US" dirty="0" smtClean="0"/>
                        <a:t>Number of Apps</a:t>
                      </a:r>
                      <a:endParaRPr lang="en-US" dirty="0"/>
                    </a:p>
                  </a:txBody>
                  <a:tcPr/>
                </a:tc>
                <a:tc>
                  <a:txBody>
                    <a:bodyPr/>
                    <a:lstStyle/>
                    <a:p>
                      <a:r>
                        <a:rPr lang="en-US" dirty="0" smtClean="0"/>
                        <a:t>Most used App (in </a:t>
                      </a:r>
                      <a:r>
                        <a:rPr lang="en-US" dirty="0" err="1" smtClean="0"/>
                        <a:t>Hrs</a:t>
                      </a:r>
                      <a:r>
                        <a:rPr lang="en-US" dirty="0" smtClean="0"/>
                        <a:t>)</a:t>
                      </a:r>
                      <a:endParaRPr lang="en-US" dirty="0"/>
                    </a:p>
                  </a:txBody>
                  <a:tcPr/>
                </a:tc>
                <a:tc>
                  <a:txBody>
                    <a:bodyPr/>
                    <a:lstStyle/>
                    <a:p>
                      <a:r>
                        <a:rPr lang="en-US" dirty="0" smtClean="0"/>
                        <a:t>Trouble carrying Charger?</a:t>
                      </a:r>
                      <a:endParaRPr lang="en-US" dirty="0"/>
                    </a:p>
                  </a:txBody>
                  <a:tcPr/>
                </a:tc>
                <a:tc>
                  <a:txBody>
                    <a:bodyPr/>
                    <a:lstStyle/>
                    <a:p>
                      <a:r>
                        <a:rPr lang="en-US" dirty="0" smtClean="0"/>
                        <a:t>Opinion:</a:t>
                      </a:r>
                    </a:p>
                    <a:p>
                      <a:r>
                        <a:rPr lang="en-US" dirty="0" smtClean="0"/>
                        <a:t>New Phone or</a:t>
                      </a:r>
                      <a:r>
                        <a:rPr lang="en-US" baseline="0" dirty="0" smtClean="0"/>
                        <a:t> Solution?</a:t>
                      </a:r>
                      <a:endParaRPr lang="en-US" dirty="0"/>
                    </a:p>
                  </a:txBody>
                  <a:tcPr/>
                </a:tc>
              </a:tr>
              <a:tr h="561711">
                <a:tc>
                  <a:txBody>
                    <a:bodyPr/>
                    <a:lstStyle/>
                    <a:p>
                      <a:r>
                        <a:rPr lang="en-US" dirty="0" smtClean="0"/>
                        <a:t>IOS</a:t>
                      </a:r>
                      <a:endParaRPr lang="en-US" dirty="0"/>
                    </a:p>
                  </a:txBody>
                  <a:tcPr/>
                </a:tc>
                <a:tc>
                  <a:txBody>
                    <a:bodyPr/>
                    <a:lstStyle/>
                    <a:p>
                      <a:r>
                        <a:rPr lang="en-US" dirty="0" smtClean="0"/>
                        <a:t>Yes</a:t>
                      </a:r>
                      <a:endParaRPr lang="en-US" dirty="0"/>
                    </a:p>
                  </a:txBody>
                  <a:tcPr/>
                </a:tc>
                <a:tc>
                  <a:txBody>
                    <a:bodyPr/>
                    <a:lstStyle/>
                    <a:p>
                      <a:r>
                        <a:rPr lang="en-US" dirty="0" smtClean="0"/>
                        <a:t>Every 4 </a:t>
                      </a:r>
                      <a:r>
                        <a:rPr lang="en-US" dirty="0" err="1" smtClean="0"/>
                        <a:t>hrs</a:t>
                      </a:r>
                      <a:endParaRPr lang="en-US" dirty="0"/>
                    </a:p>
                  </a:txBody>
                  <a:tcPr/>
                </a:tc>
                <a:tc>
                  <a:txBody>
                    <a:bodyPr/>
                    <a:lstStyle/>
                    <a:p>
                      <a:r>
                        <a:rPr lang="en-US" dirty="0" smtClean="0"/>
                        <a:t>6-7</a:t>
                      </a:r>
                      <a:endParaRPr lang="en-US" dirty="0"/>
                    </a:p>
                  </a:txBody>
                  <a:tcPr/>
                </a:tc>
                <a:tc>
                  <a:txBody>
                    <a:bodyPr/>
                    <a:lstStyle/>
                    <a:p>
                      <a:r>
                        <a:rPr lang="en-US" dirty="0" smtClean="0"/>
                        <a:t>4 </a:t>
                      </a:r>
                      <a:r>
                        <a:rPr lang="en-US" dirty="0" err="1" smtClean="0"/>
                        <a:t>hrs</a:t>
                      </a:r>
                      <a:r>
                        <a:rPr lang="en-US" dirty="0" smtClean="0"/>
                        <a:t> (Snapchat)</a:t>
                      </a:r>
                      <a:endParaRPr lang="en-US" dirty="0"/>
                    </a:p>
                  </a:txBody>
                  <a:tcPr/>
                </a:tc>
                <a:tc>
                  <a:txBody>
                    <a:bodyPr/>
                    <a:lstStyle/>
                    <a:p>
                      <a:r>
                        <a:rPr lang="en-US" dirty="0" smtClean="0"/>
                        <a:t>Yes. Inconvenient</a:t>
                      </a:r>
                      <a:endParaRPr lang="en-US" dirty="0"/>
                    </a:p>
                  </a:txBody>
                  <a:tcPr/>
                </a:tc>
                <a:tc>
                  <a:txBody>
                    <a:bodyPr/>
                    <a:lstStyle/>
                    <a:p>
                      <a:r>
                        <a:rPr lang="en-US" dirty="0" smtClean="0"/>
                        <a:t>Solution</a:t>
                      </a:r>
                      <a:endParaRPr lang="en-US" dirty="0"/>
                    </a:p>
                  </a:txBody>
                  <a:tcPr/>
                </a:tc>
              </a:tr>
              <a:tr h="561711">
                <a:tc>
                  <a:txBody>
                    <a:bodyPr/>
                    <a:lstStyle/>
                    <a:p>
                      <a:r>
                        <a:rPr lang="en-US" dirty="0" smtClean="0"/>
                        <a:t>IOS</a:t>
                      </a:r>
                      <a:endParaRPr lang="en-US" dirty="0"/>
                    </a:p>
                  </a:txBody>
                  <a:tcPr/>
                </a:tc>
                <a:tc>
                  <a:txBody>
                    <a:bodyPr/>
                    <a:lstStyle/>
                    <a:p>
                      <a:r>
                        <a:rPr lang="en-US" dirty="0" smtClean="0"/>
                        <a:t>Yes</a:t>
                      </a:r>
                      <a:endParaRPr lang="en-US" dirty="0"/>
                    </a:p>
                  </a:txBody>
                  <a:tcPr/>
                </a:tc>
                <a:tc>
                  <a:txBody>
                    <a:bodyPr/>
                    <a:lstStyle/>
                    <a:p>
                      <a:r>
                        <a:rPr lang="en-US" dirty="0" smtClean="0"/>
                        <a:t>Twice a Day</a:t>
                      </a:r>
                      <a:endParaRPr lang="en-US" dirty="0"/>
                    </a:p>
                  </a:txBody>
                  <a:tcPr/>
                </a:tc>
                <a:tc>
                  <a:txBody>
                    <a:bodyPr/>
                    <a:lstStyle/>
                    <a:p>
                      <a:r>
                        <a:rPr lang="en-US" dirty="0" smtClean="0"/>
                        <a:t>4-5</a:t>
                      </a:r>
                      <a:endParaRPr lang="en-US" dirty="0"/>
                    </a:p>
                  </a:txBody>
                  <a:tcPr/>
                </a:tc>
                <a:tc>
                  <a:txBody>
                    <a:bodyPr/>
                    <a:lstStyle/>
                    <a:p>
                      <a:r>
                        <a:rPr lang="en-US" dirty="0" smtClean="0"/>
                        <a:t>2 </a:t>
                      </a:r>
                      <a:r>
                        <a:rPr lang="en-US" dirty="0" err="1" smtClean="0"/>
                        <a:t>hrs</a:t>
                      </a:r>
                      <a:r>
                        <a:rPr lang="en-US" baseline="0" dirty="0" smtClean="0"/>
                        <a:t> (</a:t>
                      </a:r>
                      <a:r>
                        <a:rPr lang="en-US" baseline="0" dirty="0" err="1" smtClean="0"/>
                        <a:t>Whatsapp</a:t>
                      </a:r>
                      <a:r>
                        <a:rPr lang="en-US" baseline="0" dirty="0" smtClean="0"/>
                        <a:t>)</a:t>
                      </a:r>
                      <a:endParaRPr lang="en-US" dirty="0"/>
                    </a:p>
                  </a:txBody>
                  <a:tcPr/>
                </a:tc>
                <a:tc>
                  <a:txBody>
                    <a:bodyPr/>
                    <a:lstStyle/>
                    <a:p>
                      <a:r>
                        <a:rPr lang="en-US" dirty="0" smtClean="0"/>
                        <a:t>Yes</a:t>
                      </a:r>
                      <a:endParaRPr lang="en-US" dirty="0"/>
                    </a:p>
                  </a:txBody>
                  <a:tcPr/>
                </a:tc>
                <a:tc>
                  <a:txBody>
                    <a:bodyPr/>
                    <a:lstStyle/>
                    <a:p>
                      <a:r>
                        <a:rPr lang="en-US" dirty="0" smtClean="0"/>
                        <a:t>Solution</a:t>
                      </a:r>
                      <a:endParaRPr lang="en-US" dirty="0"/>
                    </a:p>
                  </a:txBody>
                  <a:tcPr/>
                </a:tc>
              </a:tr>
              <a:tr h="802445">
                <a:tc>
                  <a:txBody>
                    <a:bodyPr/>
                    <a:lstStyle/>
                    <a:p>
                      <a:r>
                        <a:rPr lang="en-US" dirty="0" smtClean="0"/>
                        <a:t>Android</a:t>
                      </a:r>
                      <a:endParaRPr lang="en-US" dirty="0"/>
                    </a:p>
                  </a:txBody>
                  <a:tcPr/>
                </a:tc>
                <a:tc>
                  <a:txBody>
                    <a:bodyPr/>
                    <a:lstStyle/>
                    <a:p>
                      <a:r>
                        <a:rPr lang="en-US" dirty="0" smtClean="0"/>
                        <a:t>Yes</a:t>
                      </a:r>
                      <a:endParaRPr lang="en-US" dirty="0"/>
                    </a:p>
                  </a:txBody>
                  <a:tcPr/>
                </a:tc>
                <a:tc>
                  <a:txBody>
                    <a:bodyPr/>
                    <a:lstStyle/>
                    <a:p>
                      <a:r>
                        <a:rPr lang="en-US" dirty="0" smtClean="0"/>
                        <a:t>Every 6 </a:t>
                      </a:r>
                      <a:r>
                        <a:rPr lang="en-US" dirty="0" err="1" smtClean="0"/>
                        <a:t>hrs</a:t>
                      </a:r>
                      <a:endParaRPr lang="en-US" dirty="0"/>
                    </a:p>
                  </a:txBody>
                  <a:tcPr/>
                </a:tc>
                <a:tc>
                  <a:txBody>
                    <a:bodyPr/>
                    <a:lstStyle/>
                    <a:p>
                      <a:r>
                        <a:rPr lang="en-US" dirty="0" smtClean="0"/>
                        <a:t>10-11</a:t>
                      </a:r>
                      <a:endParaRPr lang="en-US" dirty="0"/>
                    </a:p>
                  </a:txBody>
                  <a:tcPr/>
                </a:tc>
                <a:tc>
                  <a:txBody>
                    <a:bodyPr/>
                    <a:lstStyle/>
                    <a:p>
                      <a:r>
                        <a:rPr lang="en-US" dirty="0" smtClean="0"/>
                        <a:t>3</a:t>
                      </a:r>
                      <a:r>
                        <a:rPr lang="en-US" baseline="0" dirty="0" smtClean="0"/>
                        <a:t> </a:t>
                      </a:r>
                      <a:r>
                        <a:rPr lang="en-US" baseline="0" dirty="0" err="1" smtClean="0"/>
                        <a:t>hrs</a:t>
                      </a:r>
                      <a:r>
                        <a:rPr lang="en-US" baseline="0" dirty="0" smtClean="0"/>
                        <a:t> (</a:t>
                      </a:r>
                      <a:r>
                        <a:rPr lang="en-US" baseline="0" dirty="0" err="1" smtClean="0"/>
                        <a:t>NewsFeed</a:t>
                      </a:r>
                      <a:r>
                        <a:rPr lang="en-US" baseline="0" dirty="0" smtClean="0"/>
                        <a:t>, </a:t>
                      </a:r>
                      <a:r>
                        <a:rPr lang="en-US" baseline="0" dirty="0" err="1" smtClean="0"/>
                        <a:t>Youtube</a:t>
                      </a:r>
                      <a:r>
                        <a:rPr lang="en-US" baseline="0" dirty="0" smtClean="0"/>
                        <a:t>)</a:t>
                      </a:r>
                      <a:endParaRPr lang="en-US" dirty="0"/>
                    </a:p>
                  </a:txBody>
                  <a:tcPr/>
                </a:tc>
                <a:tc>
                  <a:txBody>
                    <a:bodyPr/>
                    <a:lstStyle/>
                    <a:p>
                      <a:r>
                        <a:rPr lang="en-US" dirty="0" smtClean="0"/>
                        <a:t>Yes</a:t>
                      </a:r>
                      <a:endParaRPr lang="en-US" dirty="0"/>
                    </a:p>
                  </a:txBody>
                  <a:tcPr/>
                </a:tc>
                <a:tc>
                  <a:txBody>
                    <a:bodyPr/>
                    <a:lstStyle/>
                    <a:p>
                      <a:r>
                        <a:rPr lang="en-US" dirty="0" smtClean="0"/>
                        <a:t>Solution</a:t>
                      </a:r>
                      <a:endParaRPr lang="en-US" dirty="0"/>
                    </a:p>
                  </a:txBody>
                  <a:tcPr/>
                </a:tc>
              </a:tr>
              <a:tr h="561711">
                <a:tc>
                  <a:txBody>
                    <a:bodyPr/>
                    <a:lstStyle/>
                    <a:p>
                      <a:r>
                        <a:rPr lang="en-US" dirty="0" smtClean="0"/>
                        <a:t>Android</a:t>
                      </a:r>
                      <a:endParaRPr lang="en-US" dirty="0"/>
                    </a:p>
                  </a:txBody>
                  <a:tcPr/>
                </a:tc>
                <a:tc>
                  <a:txBody>
                    <a:bodyPr/>
                    <a:lstStyle/>
                    <a:p>
                      <a:r>
                        <a:rPr lang="en-US" dirty="0" smtClean="0"/>
                        <a:t>No</a:t>
                      </a:r>
                      <a:endParaRPr lang="en-US" dirty="0"/>
                    </a:p>
                  </a:txBody>
                  <a:tcPr/>
                </a:tc>
                <a:tc>
                  <a:txBody>
                    <a:bodyPr/>
                    <a:lstStyle/>
                    <a:p>
                      <a:r>
                        <a:rPr lang="en-US" dirty="0" smtClean="0"/>
                        <a:t>Everyday</a:t>
                      </a:r>
                      <a:endParaRPr lang="en-US" dirty="0"/>
                    </a:p>
                  </a:txBody>
                  <a:tcPr/>
                </a:tc>
                <a:tc>
                  <a:txBody>
                    <a:bodyPr/>
                    <a:lstStyle/>
                    <a:p>
                      <a:r>
                        <a:rPr lang="en-US" dirty="0" smtClean="0"/>
                        <a:t>2-3</a:t>
                      </a:r>
                      <a:endParaRPr lang="en-US" dirty="0"/>
                    </a:p>
                  </a:txBody>
                  <a:tcPr/>
                </a:tc>
                <a:tc>
                  <a:txBody>
                    <a:bodyPr/>
                    <a:lstStyle/>
                    <a:p>
                      <a:r>
                        <a:rPr lang="en-US" dirty="0" smtClean="0"/>
                        <a:t>3 </a:t>
                      </a:r>
                      <a:r>
                        <a:rPr lang="en-US" dirty="0" err="1" smtClean="0"/>
                        <a:t>hrs</a:t>
                      </a:r>
                      <a:r>
                        <a:rPr lang="en-US" dirty="0" smtClean="0"/>
                        <a:t> (Calling,</a:t>
                      </a:r>
                      <a:r>
                        <a:rPr lang="en-US" baseline="0" dirty="0" smtClean="0"/>
                        <a:t> Text</a:t>
                      </a:r>
                      <a:r>
                        <a:rPr lang="en-US" dirty="0" smtClean="0"/>
                        <a:t>)</a:t>
                      </a:r>
                      <a:endParaRPr lang="en-US" dirty="0"/>
                    </a:p>
                  </a:txBody>
                  <a:tcPr/>
                </a:tc>
                <a:tc>
                  <a:txBody>
                    <a:bodyPr/>
                    <a:lstStyle/>
                    <a:p>
                      <a:r>
                        <a:rPr lang="en-US" dirty="0" smtClean="0"/>
                        <a:t>No</a:t>
                      </a:r>
                      <a:endParaRPr lang="en-US" dirty="0"/>
                    </a:p>
                  </a:txBody>
                  <a:tcPr/>
                </a:tc>
                <a:tc>
                  <a:txBody>
                    <a:bodyPr/>
                    <a:lstStyle/>
                    <a:p>
                      <a:r>
                        <a:rPr lang="en-US" dirty="0" smtClean="0"/>
                        <a:t>   -------------</a:t>
                      </a:r>
                      <a:endParaRPr lang="en-US" dirty="0"/>
                    </a:p>
                  </a:txBody>
                  <a:tcPr/>
                </a:tc>
              </a:tr>
              <a:tr h="561711">
                <a:tc>
                  <a:txBody>
                    <a:bodyPr/>
                    <a:lstStyle/>
                    <a:p>
                      <a:r>
                        <a:rPr lang="en-US" dirty="0" smtClean="0"/>
                        <a:t>IOS</a:t>
                      </a:r>
                      <a:endParaRPr lang="en-US" dirty="0"/>
                    </a:p>
                  </a:txBody>
                  <a:tcPr/>
                </a:tc>
                <a:tc>
                  <a:txBody>
                    <a:bodyPr/>
                    <a:lstStyle/>
                    <a:p>
                      <a:r>
                        <a:rPr lang="en-US" dirty="0" smtClean="0"/>
                        <a:t>Yes</a:t>
                      </a:r>
                      <a:endParaRPr lang="en-US" dirty="0"/>
                    </a:p>
                  </a:txBody>
                  <a:tcPr/>
                </a:tc>
                <a:tc>
                  <a:txBody>
                    <a:bodyPr/>
                    <a:lstStyle/>
                    <a:p>
                      <a:r>
                        <a:rPr lang="en-US" dirty="0" smtClean="0"/>
                        <a:t>Every 5</a:t>
                      </a:r>
                      <a:r>
                        <a:rPr lang="en-US" baseline="0" dirty="0" smtClean="0"/>
                        <a:t> </a:t>
                      </a:r>
                      <a:r>
                        <a:rPr lang="en-US" baseline="0" dirty="0" err="1" smtClean="0"/>
                        <a:t>hrs</a:t>
                      </a:r>
                      <a:endParaRPr lang="en-US" dirty="0"/>
                    </a:p>
                  </a:txBody>
                  <a:tcPr/>
                </a:tc>
                <a:tc>
                  <a:txBody>
                    <a:bodyPr/>
                    <a:lstStyle/>
                    <a:p>
                      <a:r>
                        <a:rPr lang="en-US" dirty="0" smtClean="0"/>
                        <a:t>4-5</a:t>
                      </a:r>
                      <a:endParaRPr lang="en-US" dirty="0"/>
                    </a:p>
                  </a:txBody>
                  <a:tcPr/>
                </a:tc>
                <a:tc>
                  <a:txBody>
                    <a:bodyPr/>
                    <a:lstStyle/>
                    <a:p>
                      <a:r>
                        <a:rPr lang="en-US" dirty="0" smtClean="0"/>
                        <a:t>5 </a:t>
                      </a:r>
                      <a:r>
                        <a:rPr lang="en-US" dirty="0" err="1" smtClean="0"/>
                        <a:t>hrs</a:t>
                      </a:r>
                      <a:r>
                        <a:rPr lang="en-US" dirty="0" smtClean="0"/>
                        <a:t> (Calling, Text)</a:t>
                      </a:r>
                      <a:endParaRPr lang="en-US" dirty="0"/>
                    </a:p>
                  </a:txBody>
                  <a:tcPr/>
                </a:tc>
                <a:tc>
                  <a:txBody>
                    <a:bodyPr/>
                    <a:lstStyle/>
                    <a:p>
                      <a:r>
                        <a:rPr lang="en-US" dirty="0" smtClean="0"/>
                        <a:t>Yes</a:t>
                      </a:r>
                      <a:endParaRPr lang="en-US" dirty="0"/>
                    </a:p>
                  </a:txBody>
                  <a:tcPr/>
                </a:tc>
                <a:tc>
                  <a:txBody>
                    <a:bodyPr/>
                    <a:lstStyle/>
                    <a:p>
                      <a:r>
                        <a:rPr lang="en-US" dirty="0" smtClean="0"/>
                        <a:t>Solution</a:t>
                      </a:r>
                      <a:endParaRPr lang="en-US" dirty="0"/>
                    </a:p>
                  </a:txBody>
                  <a:tcPr/>
                </a:tc>
              </a:tr>
              <a:tr h="561711">
                <a:tc>
                  <a:txBody>
                    <a:bodyPr/>
                    <a:lstStyle/>
                    <a:p>
                      <a:r>
                        <a:rPr lang="en-US" dirty="0" smtClean="0"/>
                        <a:t>IOS</a:t>
                      </a:r>
                      <a:endParaRPr lang="en-US" dirty="0"/>
                    </a:p>
                  </a:txBody>
                  <a:tcPr/>
                </a:tc>
                <a:tc>
                  <a:txBody>
                    <a:bodyPr/>
                    <a:lstStyle/>
                    <a:p>
                      <a:r>
                        <a:rPr lang="en-US" dirty="0" smtClean="0"/>
                        <a:t>Yes</a:t>
                      </a:r>
                      <a:r>
                        <a:rPr lang="en-US" baseline="0" dirty="0" smtClean="0"/>
                        <a:t> </a:t>
                      </a:r>
                      <a:endParaRPr lang="en-US" dirty="0"/>
                    </a:p>
                  </a:txBody>
                  <a:tcPr/>
                </a:tc>
                <a:tc>
                  <a:txBody>
                    <a:bodyPr/>
                    <a:lstStyle/>
                    <a:p>
                      <a:r>
                        <a:rPr lang="en-US" dirty="0" smtClean="0"/>
                        <a:t>Every 6 </a:t>
                      </a:r>
                      <a:r>
                        <a:rPr lang="en-US" dirty="0" err="1" smtClean="0"/>
                        <a:t>hrs</a:t>
                      </a:r>
                      <a:endParaRPr lang="en-US" dirty="0"/>
                    </a:p>
                  </a:txBody>
                  <a:tcPr/>
                </a:tc>
                <a:tc>
                  <a:txBody>
                    <a:bodyPr/>
                    <a:lstStyle/>
                    <a:p>
                      <a:r>
                        <a:rPr lang="en-US" dirty="0" smtClean="0"/>
                        <a:t>3-4</a:t>
                      </a:r>
                      <a:endParaRPr lang="en-US" dirty="0"/>
                    </a:p>
                  </a:txBody>
                  <a:tcPr/>
                </a:tc>
                <a:tc>
                  <a:txBody>
                    <a:bodyPr/>
                    <a:lstStyle/>
                    <a:p>
                      <a:r>
                        <a:rPr lang="en-US" dirty="0" smtClean="0"/>
                        <a:t>4</a:t>
                      </a:r>
                      <a:r>
                        <a:rPr lang="en-US" baseline="0" dirty="0" smtClean="0"/>
                        <a:t> </a:t>
                      </a:r>
                      <a:r>
                        <a:rPr lang="en-US" baseline="0" dirty="0" err="1" smtClean="0"/>
                        <a:t>hrs</a:t>
                      </a:r>
                      <a:r>
                        <a:rPr lang="en-US" baseline="0" dirty="0" smtClean="0"/>
                        <a:t> (Instagram)</a:t>
                      </a:r>
                      <a:endParaRPr lang="en-US" dirty="0"/>
                    </a:p>
                  </a:txBody>
                  <a:tcPr/>
                </a:tc>
                <a:tc>
                  <a:txBody>
                    <a:bodyPr/>
                    <a:lstStyle/>
                    <a:p>
                      <a:r>
                        <a:rPr lang="en-US" dirty="0" smtClean="0"/>
                        <a:t>Yes</a:t>
                      </a:r>
                      <a:endParaRPr lang="en-US" dirty="0"/>
                    </a:p>
                  </a:txBody>
                  <a:tcPr/>
                </a:tc>
                <a:tc>
                  <a:txBody>
                    <a:bodyPr/>
                    <a:lstStyle/>
                    <a:p>
                      <a:r>
                        <a:rPr lang="en-US" dirty="0" smtClean="0"/>
                        <a:t>Solution</a:t>
                      </a:r>
                      <a:endParaRPr lang="en-US" dirty="0"/>
                    </a:p>
                  </a:txBody>
                  <a:tcPr/>
                </a:tc>
              </a:tr>
              <a:tr h="561711">
                <a:tc>
                  <a:txBody>
                    <a:bodyPr/>
                    <a:lstStyle/>
                    <a:p>
                      <a:r>
                        <a:rPr lang="en-US" dirty="0" smtClean="0"/>
                        <a:t>Android</a:t>
                      </a:r>
                      <a:endParaRPr lang="en-US" dirty="0"/>
                    </a:p>
                  </a:txBody>
                  <a:tcPr/>
                </a:tc>
                <a:tc>
                  <a:txBody>
                    <a:bodyPr/>
                    <a:lstStyle/>
                    <a:p>
                      <a:r>
                        <a:rPr lang="en-US" dirty="0" smtClean="0"/>
                        <a:t>Yes</a:t>
                      </a:r>
                      <a:endParaRPr lang="en-US" dirty="0"/>
                    </a:p>
                  </a:txBody>
                  <a:tcPr/>
                </a:tc>
                <a:tc>
                  <a:txBody>
                    <a:bodyPr/>
                    <a:lstStyle/>
                    <a:p>
                      <a:r>
                        <a:rPr lang="en-US" dirty="0" smtClean="0"/>
                        <a:t>Every 8 </a:t>
                      </a:r>
                      <a:r>
                        <a:rPr lang="en-US" dirty="0" err="1" smtClean="0"/>
                        <a:t>hrs</a:t>
                      </a:r>
                      <a:endParaRPr lang="en-US" dirty="0"/>
                    </a:p>
                  </a:txBody>
                  <a:tcPr/>
                </a:tc>
                <a:tc>
                  <a:txBody>
                    <a:bodyPr/>
                    <a:lstStyle/>
                    <a:p>
                      <a:r>
                        <a:rPr lang="en-US" dirty="0" smtClean="0"/>
                        <a:t>8-9</a:t>
                      </a:r>
                      <a:endParaRPr lang="en-US" dirty="0"/>
                    </a:p>
                  </a:txBody>
                  <a:tcPr/>
                </a:tc>
                <a:tc>
                  <a:txBody>
                    <a:bodyPr/>
                    <a:lstStyle/>
                    <a:p>
                      <a:r>
                        <a:rPr lang="en-US" dirty="0" smtClean="0"/>
                        <a:t>2</a:t>
                      </a:r>
                      <a:r>
                        <a:rPr lang="en-US" baseline="0" dirty="0" smtClean="0"/>
                        <a:t> </a:t>
                      </a:r>
                      <a:r>
                        <a:rPr lang="en-US" baseline="0" dirty="0" err="1" smtClean="0"/>
                        <a:t>hrs</a:t>
                      </a:r>
                      <a:r>
                        <a:rPr lang="en-US" baseline="0" dirty="0" smtClean="0"/>
                        <a:t> (</a:t>
                      </a:r>
                      <a:r>
                        <a:rPr lang="en-US" baseline="0" dirty="0" err="1" smtClean="0"/>
                        <a:t>Youtube</a:t>
                      </a:r>
                      <a:r>
                        <a:rPr lang="en-US" baseline="0" dirty="0" smtClean="0"/>
                        <a:t>)</a:t>
                      </a:r>
                      <a:endParaRPr lang="en-US" dirty="0"/>
                    </a:p>
                  </a:txBody>
                  <a:tcPr/>
                </a:tc>
                <a:tc>
                  <a:txBody>
                    <a:bodyPr/>
                    <a:lstStyle/>
                    <a:p>
                      <a:r>
                        <a:rPr lang="en-US" dirty="0" smtClean="0"/>
                        <a:t>Yes</a:t>
                      </a:r>
                      <a:endParaRPr lang="en-US" dirty="0"/>
                    </a:p>
                  </a:txBody>
                  <a:tcPr/>
                </a:tc>
                <a:tc>
                  <a:txBody>
                    <a:bodyPr/>
                    <a:lstStyle/>
                    <a:p>
                      <a:r>
                        <a:rPr lang="en-US" dirty="0" smtClean="0"/>
                        <a:t>Solution</a:t>
                      </a:r>
                      <a:endParaRPr lang="en-US" dirty="0"/>
                    </a:p>
                  </a:txBody>
                  <a:tcPr/>
                </a:tc>
              </a:tr>
              <a:tr h="561711">
                <a:tc>
                  <a:txBody>
                    <a:bodyPr/>
                    <a:lstStyle/>
                    <a:p>
                      <a:r>
                        <a:rPr lang="en-US" dirty="0" smtClean="0"/>
                        <a:t>IOS</a:t>
                      </a:r>
                      <a:endParaRPr lang="en-US" dirty="0"/>
                    </a:p>
                  </a:txBody>
                  <a:tcPr/>
                </a:tc>
                <a:tc>
                  <a:txBody>
                    <a:bodyPr/>
                    <a:lstStyle/>
                    <a:p>
                      <a:r>
                        <a:rPr lang="en-US" dirty="0" smtClean="0"/>
                        <a:t>Yes</a:t>
                      </a:r>
                      <a:endParaRPr lang="en-US" dirty="0"/>
                    </a:p>
                  </a:txBody>
                  <a:tcPr/>
                </a:tc>
                <a:tc>
                  <a:txBody>
                    <a:bodyPr/>
                    <a:lstStyle/>
                    <a:p>
                      <a:r>
                        <a:rPr lang="en-US" dirty="0" smtClean="0"/>
                        <a:t>Every 2 </a:t>
                      </a:r>
                      <a:r>
                        <a:rPr lang="en-US" dirty="0" err="1" smtClean="0"/>
                        <a:t>hrs</a:t>
                      </a:r>
                      <a:endParaRPr lang="en-US" dirty="0"/>
                    </a:p>
                  </a:txBody>
                  <a:tcPr/>
                </a:tc>
                <a:tc>
                  <a:txBody>
                    <a:bodyPr/>
                    <a:lstStyle/>
                    <a:p>
                      <a:r>
                        <a:rPr lang="en-US" dirty="0" smtClean="0"/>
                        <a:t>4-5</a:t>
                      </a:r>
                      <a:endParaRPr lang="en-US" dirty="0"/>
                    </a:p>
                  </a:txBody>
                  <a:tcPr/>
                </a:tc>
                <a:tc>
                  <a:txBody>
                    <a:bodyPr/>
                    <a:lstStyle/>
                    <a:p>
                      <a:r>
                        <a:rPr lang="en-US" dirty="0" smtClean="0"/>
                        <a:t>1.5</a:t>
                      </a:r>
                      <a:r>
                        <a:rPr lang="en-US" baseline="0" dirty="0" smtClean="0"/>
                        <a:t> </a:t>
                      </a:r>
                      <a:r>
                        <a:rPr lang="en-US" baseline="0" dirty="0" err="1" smtClean="0"/>
                        <a:t>hrs</a:t>
                      </a:r>
                      <a:r>
                        <a:rPr lang="en-US" baseline="0" dirty="0" smtClean="0"/>
                        <a:t> (Calling)</a:t>
                      </a:r>
                      <a:endParaRPr lang="en-US" dirty="0"/>
                    </a:p>
                  </a:txBody>
                  <a:tcPr/>
                </a:tc>
                <a:tc>
                  <a:txBody>
                    <a:bodyPr/>
                    <a:lstStyle/>
                    <a:p>
                      <a:r>
                        <a:rPr lang="en-US" dirty="0" smtClean="0"/>
                        <a:t>Yes</a:t>
                      </a:r>
                      <a:endParaRPr lang="en-US" dirty="0"/>
                    </a:p>
                  </a:txBody>
                  <a:tcPr/>
                </a:tc>
                <a:tc>
                  <a:txBody>
                    <a:bodyPr/>
                    <a:lstStyle/>
                    <a:p>
                      <a:r>
                        <a:rPr lang="en-US" dirty="0" smtClean="0"/>
                        <a:t>New Phone Internal issue</a:t>
                      </a:r>
                      <a:endParaRPr lang="en-US" dirty="0"/>
                    </a:p>
                  </a:txBody>
                  <a:tcPr/>
                </a:tc>
              </a:tr>
              <a:tr h="561711">
                <a:tc>
                  <a:txBody>
                    <a:bodyPr/>
                    <a:lstStyle/>
                    <a:p>
                      <a:r>
                        <a:rPr lang="en-US" dirty="0" smtClean="0"/>
                        <a:t>Android</a:t>
                      </a:r>
                      <a:endParaRPr lang="en-US" dirty="0"/>
                    </a:p>
                  </a:txBody>
                  <a:tcPr/>
                </a:tc>
                <a:tc>
                  <a:txBody>
                    <a:bodyPr/>
                    <a:lstStyle/>
                    <a:p>
                      <a:r>
                        <a:rPr lang="en-US" dirty="0" smtClean="0"/>
                        <a:t>Yes</a:t>
                      </a:r>
                      <a:endParaRPr lang="en-US" dirty="0"/>
                    </a:p>
                  </a:txBody>
                  <a:tcPr/>
                </a:tc>
                <a:tc>
                  <a:txBody>
                    <a:bodyPr/>
                    <a:lstStyle/>
                    <a:p>
                      <a:r>
                        <a:rPr lang="en-US" dirty="0" smtClean="0"/>
                        <a:t>Everyday</a:t>
                      </a:r>
                      <a:endParaRPr lang="en-US" dirty="0"/>
                    </a:p>
                  </a:txBody>
                  <a:tcPr/>
                </a:tc>
                <a:tc>
                  <a:txBody>
                    <a:bodyPr/>
                    <a:lstStyle/>
                    <a:p>
                      <a:r>
                        <a:rPr lang="en-US" dirty="0" smtClean="0"/>
                        <a:t>1-2</a:t>
                      </a:r>
                      <a:endParaRPr lang="en-US" dirty="0"/>
                    </a:p>
                  </a:txBody>
                  <a:tcPr/>
                </a:tc>
                <a:tc>
                  <a:txBody>
                    <a:bodyPr/>
                    <a:lstStyle/>
                    <a:p>
                      <a:r>
                        <a:rPr lang="en-US" dirty="0" smtClean="0"/>
                        <a:t>.5</a:t>
                      </a:r>
                      <a:r>
                        <a:rPr lang="en-US" baseline="0" dirty="0" smtClean="0"/>
                        <a:t> </a:t>
                      </a:r>
                      <a:r>
                        <a:rPr lang="en-US" baseline="0" dirty="0" err="1" smtClean="0"/>
                        <a:t>hrs</a:t>
                      </a:r>
                      <a:r>
                        <a:rPr lang="en-US" baseline="0" dirty="0" smtClean="0"/>
                        <a:t> (Facebook)</a:t>
                      </a:r>
                      <a:endParaRPr lang="en-US" dirty="0"/>
                    </a:p>
                  </a:txBody>
                  <a:tcPr/>
                </a:tc>
                <a:tc>
                  <a:txBody>
                    <a:bodyPr/>
                    <a:lstStyle/>
                    <a:p>
                      <a:r>
                        <a:rPr lang="en-US" dirty="0" smtClean="0"/>
                        <a:t>No</a:t>
                      </a:r>
                      <a:endParaRPr lang="en-US" dirty="0"/>
                    </a:p>
                  </a:txBody>
                  <a:tcPr/>
                </a:tc>
                <a:tc>
                  <a:txBody>
                    <a:bodyPr/>
                    <a:lstStyle/>
                    <a:p>
                      <a:r>
                        <a:rPr lang="en-US" dirty="0" smtClean="0"/>
                        <a:t>_______</a:t>
                      </a:r>
                    </a:p>
                  </a:txBody>
                  <a:tcPr/>
                </a:tc>
              </a:tr>
              <a:tr h="561711">
                <a:tc>
                  <a:txBody>
                    <a:bodyPr/>
                    <a:lstStyle/>
                    <a:p>
                      <a:r>
                        <a:rPr lang="en-US" dirty="0" smtClean="0"/>
                        <a:t>Android</a:t>
                      </a:r>
                      <a:endParaRPr lang="en-US" dirty="0"/>
                    </a:p>
                  </a:txBody>
                  <a:tcPr/>
                </a:tc>
                <a:tc>
                  <a:txBody>
                    <a:bodyPr/>
                    <a:lstStyle/>
                    <a:p>
                      <a:r>
                        <a:rPr lang="en-US" dirty="0" smtClean="0"/>
                        <a:t>Yes</a:t>
                      </a:r>
                      <a:endParaRPr lang="en-US" dirty="0"/>
                    </a:p>
                  </a:txBody>
                  <a:tcPr/>
                </a:tc>
                <a:tc>
                  <a:txBody>
                    <a:bodyPr/>
                    <a:lstStyle/>
                    <a:p>
                      <a:r>
                        <a:rPr lang="en-US" dirty="0" smtClean="0"/>
                        <a:t>Every 6 hours</a:t>
                      </a:r>
                      <a:endParaRPr lang="en-US" dirty="0"/>
                    </a:p>
                  </a:txBody>
                  <a:tcPr/>
                </a:tc>
                <a:tc>
                  <a:txBody>
                    <a:bodyPr/>
                    <a:lstStyle/>
                    <a:p>
                      <a:r>
                        <a:rPr lang="en-US" dirty="0" smtClean="0"/>
                        <a:t>3-4</a:t>
                      </a:r>
                      <a:endParaRPr lang="en-US" dirty="0"/>
                    </a:p>
                  </a:txBody>
                  <a:tcPr/>
                </a:tc>
                <a:tc>
                  <a:txBody>
                    <a:bodyPr/>
                    <a:lstStyle/>
                    <a:p>
                      <a:r>
                        <a:rPr lang="en-US" dirty="0" smtClean="0"/>
                        <a:t>2 </a:t>
                      </a:r>
                      <a:r>
                        <a:rPr lang="en-US" dirty="0" err="1" smtClean="0"/>
                        <a:t>hrs</a:t>
                      </a:r>
                      <a:r>
                        <a:rPr lang="en-US" dirty="0" smtClean="0"/>
                        <a:t> (FB, </a:t>
                      </a:r>
                      <a:r>
                        <a:rPr lang="en-US" dirty="0" err="1" smtClean="0"/>
                        <a:t>Tiwtter</a:t>
                      </a:r>
                      <a:r>
                        <a:rPr lang="en-US" dirty="0" smtClean="0"/>
                        <a:t>)</a:t>
                      </a:r>
                      <a:endParaRPr lang="en-US" dirty="0"/>
                    </a:p>
                  </a:txBody>
                  <a:tcPr/>
                </a:tc>
                <a:tc>
                  <a:txBody>
                    <a:bodyPr/>
                    <a:lstStyle/>
                    <a:p>
                      <a:r>
                        <a:rPr lang="en-US" dirty="0" smtClean="0"/>
                        <a:t>Yes</a:t>
                      </a:r>
                      <a:endParaRPr lang="en-US" dirty="0"/>
                    </a:p>
                  </a:txBody>
                  <a:tcPr/>
                </a:tc>
                <a:tc>
                  <a:txBody>
                    <a:bodyPr/>
                    <a:lstStyle/>
                    <a:p>
                      <a:r>
                        <a:rPr lang="en-US" dirty="0" smtClean="0"/>
                        <a:t>Solution</a:t>
                      </a:r>
                    </a:p>
                  </a:txBody>
                  <a:tcPr/>
                </a:tc>
              </a:tr>
            </a:tbl>
          </a:graphicData>
        </a:graphic>
      </p:graphicFrame>
    </p:spTree>
    <p:extLst>
      <p:ext uri="{BB962C8B-B14F-4D97-AF65-F5344CB8AC3E}">
        <p14:creationId xmlns:p14="http://schemas.microsoft.com/office/powerpoint/2010/main" val="37338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2" y="129746"/>
            <a:ext cx="8044249" cy="735227"/>
          </a:xfrm>
        </p:spPr>
        <p:txBody>
          <a:bodyPr/>
          <a:lstStyle/>
          <a:p>
            <a:r>
              <a:rPr lang="en-US" dirty="0" smtClean="0"/>
              <a:t>Summary of Data Gathering:</a:t>
            </a:r>
            <a:endParaRPr lang="en-US" dirty="0"/>
          </a:p>
        </p:txBody>
      </p:sp>
      <p:sp>
        <p:nvSpPr>
          <p:cNvPr id="3" name="Content Placeholder 2"/>
          <p:cNvSpPr>
            <a:spLocks noGrp="1"/>
          </p:cNvSpPr>
          <p:nvPr>
            <p:ph idx="1"/>
          </p:nvPr>
        </p:nvSpPr>
        <p:spPr>
          <a:xfrm>
            <a:off x="864972" y="1668162"/>
            <a:ext cx="10243751" cy="4633783"/>
          </a:xfrm>
        </p:spPr>
        <p:txBody>
          <a:bodyPr/>
          <a:lstStyle/>
          <a:p>
            <a:r>
              <a:rPr lang="en-US" dirty="0" smtClean="0"/>
              <a:t>We Found out that, On average 8 out of 10 people face Battery Drainage Issue.</a:t>
            </a:r>
          </a:p>
          <a:p>
            <a:r>
              <a:rPr lang="en-US" dirty="0" smtClean="0"/>
              <a:t>We gathered and analyzed Data For 2 different OS (IOS and Android) and came to conclusion that both OS have Drainage Issues however most Issues are faced by IOS users.</a:t>
            </a:r>
          </a:p>
          <a:p>
            <a:r>
              <a:rPr lang="en-US" dirty="0" smtClean="0"/>
              <a:t>We found out that, On average IOS users Charge their Phone 4 hours everyday, whereas Android users every 8 hours. </a:t>
            </a:r>
          </a:p>
          <a:p>
            <a:r>
              <a:rPr lang="en-US" dirty="0" smtClean="0"/>
              <a:t>However, IOS users have found out that their Battery lasts longer on Standby than Android Users.</a:t>
            </a:r>
          </a:p>
          <a:p>
            <a:r>
              <a:rPr lang="en-US" dirty="0" smtClean="0"/>
              <a:t>8 out of 10 people find it annoying to carry charger or external power bank with themselves.</a:t>
            </a:r>
          </a:p>
          <a:p>
            <a:r>
              <a:rPr lang="en-US" dirty="0" smtClean="0"/>
              <a:t>The main Reason for Battery Drainage is the use of Heavy apps which Rely on Mobile Data and Network such as Facebook, Snapchat, Calling etc.</a:t>
            </a:r>
          </a:p>
        </p:txBody>
      </p:sp>
    </p:spTree>
    <p:extLst>
      <p:ext uri="{BB962C8B-B14F-4D97-AF65-F5344CB8AC3E}">
        <p14:creationId xmlns:p14="http://schemas.microsoft.com/office/powerpoint/2010/main" val="1419241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Revise Problem Statement?</a:t>
            </a:r>
            <a:endParaRPr lang="en-US" dirty="0"/>
          </a:p>
        </p:txBody>
      </p:sp>
      <p:sp>
        <p:nvSpPr>
          <p:cNvPr id="3" name="Content Placeholder 2"/>
          <p:cNvSpPr>
            <a:spLocks noGrp="1"/>
          </p:cNvSpPr>
          <p:nvPr>
            <p:ph idx="1"/>
          </p:nvPr>
        </p:nvSpPr>
        <p:spPr/>
        <p:txBody>
          <a:bodyPr/>
          <a:lstStyle/>
          <a:p>
            <a:r>
              <a:rPr lang="en-US" dirty="0" smtClean="0"/>
              <a:t>From the Original Questionnaire, We got appropriate answers related to our Data analysis goals. Therefore there is no need to Revise the Problem statement.</a:t>
            </a:r>
            <a:endParaRPr lang="en-US" dirty="0"/>
          </a:p>
        </p:txBody>
      </p:sp>
    </p:spTree>
    <p:extLst>
      <p:ext uri="{BB962C8B-B14F-4D97-AF65-F5344CB8AC3E}">
        <p14:creationId xmlns:p14="http://schemas.microsoft.com/office/powerpoint/2010/main" val="230774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254</TotalTime>
  <Words>515</Words>
  <Application>Microsoft Macintosh PowerPoint</Application>
  <PresentationFormat>Widescreen</PresentationFormat>
  <Paragraphs>105</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Battery Drain Issue</vt:lpstr>
      <vt:lpstr>Problem Statement:</vt:lpstr>
      <vt:lpstr>We Carried Out Questionnaire with 10 people and found out following Results:</vt:lpstr>
      <vt:lpstr>Original Questionnaire.</vt:lpstr>
      <vt:lpstr>PowerPoint Presentation</vt:lpstr>
      <vt:lpstr>Summary of Data Gathering:</vt:lpstr>
      <vt:lpstr>How can we Revise Problem Statement?</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Battery Drain Issue</dc:title>
  <dc:creator>Microsoft Office User</dc:creator>
  <cp:lastModifiedBy>Microsoft Office User</cp:lastModifiedBy>
  <cp:revision>13</cp:revision>
  <dcterms:created xsi:type="dcterms:W3CDTF">2017-11-07T18:35:40Z</dcterms:created>
  <dcterms:modified xsi:type="dcterms:W3CDTF">2017-11-09T03:01:09Z</dcterms:modified>
</cp:coreProperties>
</file>