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63" r:id="rId5"/>
    <p:sldId id="258" r:id="rId6"/>
    <p:sldId id="260" r:id="rId7"/>
    <p:sldId id="259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9" autoAdjust="0"/>
    <p:restoredTop sz="94660"/>
  </p:normalViewPr>
  <p:slideViewPr>
    <p:cSldViewPr snapToGrid="0">
      <p:cViewPr varScale="1">
        <p:scale>
          <a:sx n="96" d="100"/>
          <a:sy n="96" d="100"/>
        </p:scale>
        <p:origin x="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A95E-C7AB-446C-A247-9CEE47D2D0F3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CD18-C7FD-486D-98FE-58025DAB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0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A95E-C7AB-446C-A247-9CEE47D2D0F3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CD18-C7FD-486D-98FE-58025DAB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09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A95E-C7AB-446C-A247-9CEE47D2D0F3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CD18-C7FD-486D-98FE-58025DAB3AA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8108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A95E-C7AB-446C-A247-9CEE47D2D0F3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CD18-C7FD-486D-98FE-58025DAB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92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A95E-C7AB-446C-A247-9CEE47D2D0F3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CD18-C7FD-486D-98FE-58025DAB3AA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7455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A95E-C7AB-446C-A247-9CEE47D2D0F3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CD18-C7FD-486D-98FE-58025DAB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27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A95E-C7AB-446C-A247-9CEE47D2D0F3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CD18-C7FD-486D-98FE-58025DAB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99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A95E-C7AB-446C-A247-9CEE47D2D0F3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CD18-C7FD-486D-98FE-58025DAB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8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A95E-C7AB-446C-A247-9CEE47D2D0F3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CD18-C7FD-486D-98FE-58025DAB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8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A95E-C7AB-446C-A247-9CEE47D2D0F3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CD18-C7FD-486D-98FE-58025DAB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89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A95E-C7AB-446C-A247-9CEE47D2D0F3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CD18-C7FD-486D-98FE-58025DAB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3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A95E-C7AB-446C-A247-9CEE47D2D0F3}" type="datetimeFigureOut">
              <a:rPr lang="en-US" smtClean="0"/>
              <a:t>5/2/16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CD18-C7FD-486D-98FE-58025DAB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5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A95E-C7AB-446C-A247-9CEE47D2D0F3}" type="datetimeFigureOut">
              <a:rPr lang="en-US" smtClean="0"/>
              <a:t>5/2/16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CD18-C7FD-486D-98FE-58025DAB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1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A95E-C7AB-446C-A247-9CEE47D2D0F3}" type="datetimeFigureOut">
              <a:rPr lang="en-US" smtClean="0"/>
              <a:t>5/2/16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CD18-C7FD-486D-98FE-58025DAB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7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A95E-C7AB-446C-A247-9CEE47D2D0F3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CD18-C7FD-486D-98FE-58025DAB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8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A95E-C7AB-446C-A247-9CEE47D2D0F3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CD18-C7FD-486D-98FE-58025DAB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0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2A95E-C7AB-446C-A247-9CEE47D2D0F3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124CD18-C7FD-486D-98FE-58025DAB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6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GB-xDLorPS0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2711" y="1569647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Smart Fridge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7662" y="4121823"/>
            <a:ext cx="2649591" cy="1762142"/>
          </a:xfrm>
        </p:spPr>
        <p:txBody>
          <a:bodyPr/>
          <a:lstStyle/>
          <a:p>
            <a:pPr algn="l"/>
            <a:r>
              <a:rPr lang="en-US" smtClean="0"/>
              <a:t>By:-</a:t>
            </a:r>
          </a:p>
          <a:p>
            <a:pPr algn="l"/>
            <a:r>
              <a:rPr lang="en-US" dirty="0" smtClean="0"/>
              <a:t>Vignesh Dhamodaran</a:t>
            </a:r>
          </a:p>
          <a:p>
            <a:pPr algn="l"/>
            <a:r>
              <a:rPr lang="en-US" dirty="0" smtClean="0"/>
              <a:t>Ragarsha Velmula	</a:t>
            </a:r>
          </a:p>
          <a:p>
            <a:pPr algn="l"/>
            <a:r>
              <a:rPr lang="en-US" dirty="0" err="1" smtClean="0"/>
              <a:t>Anvesh</a:t>
            </a:r>
            <a:r>
              <a:rPr lang="en-US" dirty="0" smtClean="0"/>
              <a:t> Reddy </a:t>
            </a:r>
            <a:r>
              <a:rPr lang="en-US" dirty="0" err="1" smtClean="0"/>
              <a:t>Pundru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8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122"/>
          </a:xfrm>
        </p:spPr>
        <p:txBody>
          <a:bodyPr/>
          <a:lstStyle/>
          <a:p>
            <a:r>
              <a:rPr lang="en-US" smtClean="0"/>
              <a:t>About the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0505"/>
            <a:ext cx="8596668" cy="4490858"/>
          </a:xfrm>
        </p:spPr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smtClean="0"/>
              <a:t> </a:t>
            </a:r>
            <a:r>
              <a:rPr lang="en-US" sz="2000" dirty="0" smtClean="0"/>
              <a:t>Smart Fridge is an Monitoring Application to See who is using your fridge and when.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endParaRPr lang="en-US" sz="20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sz="2000" dirty="0" smtClean="0"/>
              <a:t>The App uses your smart phone mounted on a fridge to monitor your activity.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endParaRPr lang="en-US" sz="20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sz="2000" dirty="0" smtClean="0"/>
              <a:t>The app senses when the door opens and start the camera and track who is using the Fridge.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endParaRPr lang="en-US" sz="20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sz="2000" dirty="0" smtClean="0"/>
              <a:t>On the Background it Uploads the images saved when a face is detected to the backend.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endParaRPr lang="en-US" sz="20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sz="2000" dirty="0" smtClean="0"/>
              <a:t>You Can monitor the Activity Using the Web App.</a:t>
            </a:r>
            <a:endParaRPr lang="en-US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9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Flow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Sensor Calibration and Door Open Detection</a:t>
            </a:r>
          </a:p>
          <a:p>
            <a:r>
              <a:rPr lang="en-US" sz="2800" dirty="0" smtClean="0"/>
              <a:t>Face Detection and Image Upload</a:t>
            </a:r>
          </a:p>
          <a:p>
            <a:r>
              <a:rPr lang="en-US" sz="2800" dirty="0" smtClean="0"/>
              <a:t>Web </a:t>
            </a:r>
            <a:r>
              <a:rPr lang="en-US" sz="2800" dirty="0" smtClean="0"/>
              <a:t>Application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515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1234476"/>
            <a:ext cx="8597900" cy="3612760"/>
          </a:xfrm>
        </p:spPr>
      </p:pic>
    </p:spTree>
    <p:extLst>
      <p:ext uri="{BB962C8B-B14F-4D97-AF65-F5344CB8AC3E}">
        <p14:creationId xmlns:p14="http://schemas.microsoft.com/office/powerpoint/2010/main" val="141459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Calibration and Door Open Detection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Sensors Used </a:t>
            </a:r>
          </a:p>
          <a:p>
            <a:pPr lvl="1"/>
            <a:r>
              <a:rPr lang="en-US" sz="2000" dirty="0" smtClean="0"/>
              <a:t>Accelerometer</a:t>
            </a:r>
          </a:p>
          <a:p>
            <a:pPr lvl="1"/>
            <a:r>
              <a:rPr lang="en-US" sz="2000" dirty="0" smtClean="0"/>
              <a:t>Magnetometer</a:t>
            </a:r>
          </a:p>
          <a:p>
            <a:pPr lvl="1"/>
            <a:endParaRPr lang="en-US" sz="2000" dirty="0" smtClean="0"/>
          </a:p>
          <a:p>
            <a:pPr marL="285750" lvl="1"/>
            <a:r>
              <a:rPr lang="en-US" sz="2000" dirty="0" smtClean="0"/>
              <a:t>Formula’s used</a:t>
            </a:r>
          </a:p>
          <a:p>
            <a:pPr marL="685800" lvl="2"/>
            <a:r>
              <a:rPr lang="en-US" sz="2000" dirty="0"/>
              <a:t>Yaw = atan2(Mat[4], Mat[0]) </a:t>
            </a:r>
          </a:p>
          <a:p>
            <a:pPr marL="685800" lvl="2"/>
            <a:r>
              <a:rPr lang="en-US" sz="2000" dirty="0"/>
              <a:t>Pitch = acos(-Mat[8]) </a:t>
            </a:r>
          </a:p>
          <a:p>
            <a:pPr marL="685800" lvl="2"/>
            <a:r>
              <a:rPr lang="en-US" sz="2000" dirty="0"/>
              <a:t>Roll = atan2(Mat[9], Mat[10</a:t>
            </a:r>
            <a:r>
              <a:rPr lang="en-US" sz="2000" dirty="0" smtClean="0"/>
              <a:t>])</a:t>
            </a:r>
            <a:endParaRPr lang="en-US" sz="1800" dirty="0"/>
          </a:p>
          <a:p>
            <a:pPr marL="685800" lvl="2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381" y="1534182"/>
            <a:ext cx="37242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7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 Detection and Image Upload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Face Detection is Done using Google Mobile Vision API</a:t>
            </a:r>
          </a:p>
          <a:p>
            <a:r>
              <a:rPr lang="en-US" sz="2000" dirty="0" smtClean="0"/>
              <a:t>Why no OpenCV?</a:t>
            </a:r>
          </a:p>
          <a:p>
            <a:r>
              <a:rPr lang="en-US" sz="2000" dirty="0" smtClean="0"/>
              <a:t>Features like happiness probability can be extracted using</a:t>
            </a:r>
          </a:p>
          <a:p>
            <a:pPr marL="0" indent="0">
              <a:buNone/>
            </a:pPr>
            <a:r>
              <a:rPr lang="en-US" sz="2000" dirty="0" smtClean="0"/>
              <a:t>     the detected Face</a:t>
            </a:r>
          </a:p>
          <a:p>
            <a:r>
              <a:rPr lang="en-US" sz="2000" dirty="0" smtClean="0"/>
              <a:t>Images are converted into bitmap and sent to backend via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a HTTP post.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583" y="1072935"/>
            <a:ext cx="2794741" cy="496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88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 for image access	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Angular JavaScript </a:t>
            </a:r>
            <a:r>
              <a:rPr lang="en-US" sz="2400" dirty="0" smtClean="0"/>
              <a:t>framework for the Front-end development</a:t>
            </a:r>
          </a:p>
          <a:p>
            <a:r>
              <a:rPr lang="en-US" sz="2400" dirty="0" smtClean="0"/>
              <a:t>Node.js as backend and MySQL for database.</a:t>
            </a:r>
          </a:p>
          <a:p>
            <a:r>
              <a:rPr lang="en-US" sz="2400" dirty="0" smtClean="0"/>
              <a:t>Android backend making a post call into the </a:t>
            </a:r>
            <a:r>
              <a:rPr lang="en-US" sz="2400" dirty="0"/>
              <a:t>W</a:t>
            </a:r>
            <a:r>
              <a:rPr lang="en-US" sz="2400" dirty="0" smtClean="0"/>
              <a:t>eb app.</a:t>
            </a:r>
            <a:endParaRPr lang="en-US" sz="2400" dirty="0" smtClean="0"/>
          </a:p>
          <a:p>
            <a:r>
              <a:rPr lang="en-US" sz="2400" dirty="0" smtClean="0"/>
              <a:t>Sending the image captured as a bitmap image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86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youtu.be/GB-xDLorPS0</a:t>
            </a:r>
          </a:p>
        </p:txBody>
      </p:sp>
    </p:spTree>
    <p:extLst>
      <p:ext uri="{BB962C8B-B14F-4D97-AF65-F5344CB8AC3E}">
        <p14:creationId xmlns:p14="http://schemas.microsoft.com/office/powerpoint/2010/main" val="56024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from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Using android Studio </a:t>
            </a:r>
          </a:p>
          <a:p>
            <a:r>
              <a:rPr lang="en-US" sz="2000" dirty="0" smtClean="0"/>
              <a:t>Google Vision API</a:t>
            </a:r>
          </a:p>
          <a:p>
            <a:r>
              <a:rPr lang="en-US" sz="2000" dirty="0" smtClean="0"/>
              <a:t>Using GIT</a:t>
            </a:r>
          </a:p>
          <a:p>
            <a:r>
              <a:rPr lang="en-US" sz="2000" dirty="0" smtClean="0"/>
              <a:t>Angular</a:t>
            </a:r>
          </a:p>
          <a:p>
            <a:r>
              <a:rPr lang="en-US" sz="2000" dirty="0" smtClean="0"/>
              <a:t>Node</a:t>
            </a:r>
          </a:p>
          <a:p>
            <a:r>
              <a:rPr lang="en-US" sz="2000" dirty="0" smtClean="0"/>
              <a:t>Handling Background Services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6316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</TotalTime>
  <Words>242</Words>
  <Application>Microsoft Macintosh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Trebuchet MS</vt:lpstr>
      <vt:lpstr>Wingdings</vt:lpstr>
      <vt:lpstr>Wingdings 3</vt:lpstr>
      <vt:lpstr>Arial</vt:lpstr>
      <vt:lpstr>Facet</vt:lpstr>
      <vt:lpstr>Smart Fridge </vt:lpstr>
      <vt:lpstr>About the App</vt:lpstr>
      <vt:lpstr>Design Flow </vt:lpstr>
      <vt:lpstr>PowerPoint Presentation</vt:lpstr>
      <vt:lpstr>Sensor Calibration and Door Open Detection </vt:lpstr>
      <vt:lpstr>Face Detection and Image Upload </vt:lpstr>
      <vt:lpstr>Web Application for image access  </vt:lpstr>
      <vt:lpstr>Demo of the Project</vt:lpstr>
      <vt:lpstr>Learning from the project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SmartFridge</dc:title>
  <dc:creator>Ragarsha Velmula</dc:creator>
  <cp:lastModifiedBy>vignesh.dams@gmail.com</cp:lastModifiedBy>
  <cp:revision>15</cp:revision>
  <dcterms:created xsi:type="dcterms:W3CDTF">2016-05-01T22:59:11Z</dcterms:created>
  <dcterms:modified xsi:type="dcterms:W3CDTF">2016-05-02T22:17:36Z</dcterms:modified>
</cp:coreProperties>
</file>