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vLgCqBjbIa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005500"/>
            <a:ext cx="8520600" cy="87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LeapStreet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David Rocca, Yuetlong Leung, Nicholas Forsyth, and Michael Forsyth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Results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Leap Motion is a developing device with a lot of utility but it needs more 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2.0 progressed it in the right direction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Wonderful iterative process that we kept to a schedule of meeting every week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Taught refreshing knowledge of relative angle calculations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Incorporating HTML and JS to make a nice web UI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familiar with GIT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 &amp; Goals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Integrate a keyboard and mouse free operation of Google StreetView.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the UI easy and operable by children and the disabled.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Utilize the Leap Motion device to make a 3D space to use hand movement to interact with a UI.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APIs &amp; Devices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StreetView API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Leap Motion API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Leap Motion device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HTML and JS languages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&amp; Implementation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12" y="1637300"/>
            <a:ext cx="46005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Gestures: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Tilt up/down, left/right</a:t>
            </a:r>
            <a:br>
              <a:rPr lang="en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Swipes: Up, Down, Left, and Right</a:t>
            </a:r>
            <a:br>
              <a:rPr lang="en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Circular: Clockwise and Counter-Clockwise (Implemented but commented out)</a:t>
            </a:r>
            <a:br>
              <a:rPr lang="en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Grab: Closing hand into fist and moving fist to traverse forward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Functionality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Google Street View: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Moving Panorama along links</a:t>
            </a:r>
            <a:br>
              <a:rPr lang="en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Changing pitch and heading of Panorama</a:t>
            </a:r>
            <a:br>
              <a:rPr lang="en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Maintains heading of panorama when a link (arrow) is traversed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Functionality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Google Map: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800"/>
              <a:t>Centers on Panorama</a:t>
            </a:r>
            <a:br>
              <a:rPr lang="en" sz="1800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 sz="1800"/>
              <a:t>Will move Panorama to clicked location</a:t>
            </a:r>
            <a:br>
              <a:rPr lang="en" sz="1800"/>
            </a:br>
          </a:p>
          <a:p>
            <a:pPr indent="-228600" lvl="1" marL="914400" rtl="0">
              <a:spcBef>
                <a:spcPts val="0"/>
              </a:spcBef>
            </a:pPr>
            <a:r>
              <a:rPr lang="en" sz="1800"/>
              <a:t>Displayed side by side with StreetView</a:t>
            </a:r>
            <a:br>
              <a:rPr lang="en" sz="1800"/>
            </a:b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Problems!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MATH!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 all headings to positive and relative to angle facing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Delay due to print statements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Synchronization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Leap Motion Device!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Multiple recognition of the same gesture and different gestures at the same time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 &amp; Demo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Everything ended up working out!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Watch this video: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https://www.youtube.com/watch?v=vLgCqBjbIak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