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F4B402-3894-4763-9969-E9F71ABFE8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8171E-E4DC-42E7-943D-EE06F7F3D61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Automatically Detecting Children Excessive Internet Use on </a:t>
            </a:r>
            <a:r>
              <a:rPr lang="en-US" b="1" dirty="0" err="1"/>
              <a:t>Smartphones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2514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300" dirty="0" err="1"/>
              <a:t>Zhiping</a:t>
            </a:r>
            <a:r>
              <a:rPr lang="en-US" sz="3300" dirty="0"/>
              <a:t> Fu      </a:t>
            </a:r>
          </a:p>
          <a:p>
            <a:pPr>
              <a:lnSpc>
                <a:spcPct val="120000"/>
              </a:lnSpc>
            </a:pPr>
            <a:r>
              <a:rPr lang="en-US" sz="3300" dirty="0" err="1"/>
              <a:t>Weiwei</a:t>
            </a:r>
            <a:r>
              <a:rPr lang="en-US" sz="3300" dirty="0"/>
              <a:t> Li      </a:t>
            </a:r>
          </a:p>
          <a:p>
            <a:pPr>
              <a:lnSpc>
                <a:spcPct val="120000"/>
              </a:lnSpc>
            </a:pPr>
            <a:r>
              <a:rPr lang="en-US" sz="3300" dirty="0" err="1"/>
              <a:t>Jinhong</a:t>
            </a:r>
            <a:r>
              <a:rPr lang="en-US" sz="3300" dirty="0"/>
              <a:t> Cui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67"/>
    </mc:Choice>
    <mc:Fallback>
      <p:transition spd="slow" advTm="13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0600"/>
            <a:ext cx="9144000" cy="3725784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2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59"/>
    </mc:Choice>
    <mc:Fallback>
      <p:transition spd="slow" advTm="30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test picture from Internet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133600"/>
            <a:ext cx="568712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63"/>
    </mc:Choice>
    <mc:Fallback>
      <p:transition spd="slow" advTm="1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E-chart from Internet</a:t>
            </a:r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136220"/>
            <a:ext cx="5029200" cy="418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42"/>
    </mc:Choice>
    <mc:Fallback>
      <p:transition spd="slow" advTm="10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VR headset from Internet</a:t>
            </a:r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133600"/>
            <a:ext cx="4953000" cy="41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81"/>
    </mc:Choice>
    <mc:Fallback>
      <p:transition spd="slow" advTm="41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26</Words>
  <Application>Microsoft Office PowerPoint</Application>
  <PresentationFormat>On-screen Show (4:3)</PresentationFormat>
  <Paragraphs>9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隶书</vt:lpstr>
      <vt:lpstr>宋体</vt:lpstr>
      <vt:lpstr>Calibri</vt:lpstr>
      <vt:lpstr>Constantia</vt:lpstr>
      <vt:lpstr>Wingdings 2</vt:lpstr>
      <vt:lpstr>流畅</vt:lpstr>
      <vt:lpstr>Automatically Detecting Children Excessive Internet Use on Smartphones </vt:lpstr>
      <vt:lpstr>PowerPoint Presentation</vt:lpstr>
      <vt:lpstr>memory test picture from Internet</vt:lpstr>
      <vt:lpstr>E-chart from Internet</vt:lpstr>
      <vt:lpstr>VR headset from Internet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Children Excessive Internet Use on Smartphones </dc:title>
  <dc:creator>???</dc:creator>
  <cp:lastModifiedBy>傅志平</cp:lastModifiedBy>
  <cp:revision>5</cp:revision>
  <dcterms:created xsi:type="dcterms:W3CDTF">2017-05-02T19:35:35Z</dcterms:created>
  <dcterms:modified xsi:type="dcterms:W3CDTF">2017-05-02T21:31:10Z</dcterms:modified>
</cp:coreProperties>
</file>