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졸리" initials="졸" lastIdx="1" clrIdx="0">
    <p:extLst>
      <p:ext uri="{19B8F6BF-5375-455C-9EA6-DF929625EA0E}">
        <p15:presenceInfo xmlns:p15="http://schemas.microsoft.com/office/powerpoint/2012/main" userId="졸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1T17:47:41.98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D7DB-A1A7-436C-92EB-E4BB47C8ADB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5C50-E456-411C-841A-30FBBF4A5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8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D7DB-A1A7-436C-92EB-E4BB47C8ADB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5C50-E456-411C-841A-30FBBF4A5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0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D7DB-A1A7-436C-92EB-E4BB47C8ADB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5C50-E456-411C-841A-30FBBF4A5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38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D7DB-A1A7-436C-92EB-E4BB47C8ADB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5C50-E456-411C-841A-30FBBF4A5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2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D7DB-A1A7-436C-92EB-E4BB47C8ADB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5C50-E456-411C-841A-30FBBF4A5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26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D7DB-A1A7-436C-92EB-E4BB47C8ADB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5C50-E456-411C-841A-30FBBF4A5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1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D7DB-A1A7-436C-92EB-E4BB47C8ADB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5C50-E456-411C-841A-30FBBF4A5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94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D7DB-A1A7-436C-92EB-E4BB47C8ADB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5C50-E456-411C-841A-30FBBF4A5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72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D7DB-A1A7-436C-92EB-E4BB47C8ADB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5C50-E456-411C-841A-30FBBF4A5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95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D7DB-A1A7-436C-92EB-E4BB47C8ADB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5C50-E456-411C-841A-30FBBF4A5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26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D7DB-A1A7-436C-92EB-E4BB47C8ADB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5C50-E456-411C-841A-30FBBF4A5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29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8D7DB-A1A7-436C-92EB-E4BB47C8ADB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15C50-E456-411C-841A-30FBBF4A5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84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346200"/>
            <a:ext cx="12203175" cy="5510943"/>
            <a:chOff x="-19048" y="2861572"/>
            <a:chExt cx="18304762" cy="74241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8" y="2861572"/>
              <a:ext cx="18304762" cy="742414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15999" y="2311400"/>
            <a:ext cx="9144000" cy="4412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67" b="1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수강신청 성공확률을 높일 수 있는 방법은 없을까</a:t>
            </a:r>
            <a:r>
              <a:rPr lang="en-US" altLang="ko-KR" sz="2267" b="1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??</a:t>
            </a:r>
            <a:endParaRPr 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2250" y="2768600"/>
            <a:ext cx="5640549" cy="287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Medium" panose="00000600000000000000" pitchFamily="2" charset="-127"/>
              </a:rPr>
              <a:t>└ </a:t>
            </a:r>
            <a:r>
              <a:rPr lang="en-US" sz="12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Medium" panose="00000600000000000000" pitchFamily="2" charset="-127"/>
              </a:rPr>
              <a:t>Motivation :: </a:t>
            </a:r>
            <a:r>
              <a:rPr lang="ko-KR" altLang="en-US" sz="12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Medium" panose="00000600000000000000" pitchFamily="2" charset="-127"/>
              </a:rPr>
              <a:t>잦은 수강신청 실패로 인한 스트레스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5200" y="4508934"/>
            <a:ext cx="1087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수강신청 전략을 세울 수 있도록 도와주는 </a:t>
            </a:r>
            <a:r>
              <a:rPr lang="ko-KR" altLang="en-US" sz="2400" b="1" kern="0" spc="-67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웹페이지를</a:t>
            </a:r>
            <a:r>
              <a:rPr lang="ko-KR" altLang="en-US" sz="2400" b="1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만들어보자</a:t>
            </a:r>
            <a:r>
              <a:rPr lang="en-US" altLang="ko-KR" sz="2400" b="1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!!</a:t>
            </a:r>
            <a:endParaRPr lang="en-US" altLang="ko-KR" sz="2267" b="1" kern="0" spc="-67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7349" y="4953000"/>
            <a:ext cx="6214250" cy="287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└ </a:t>
            </a:r>
            <a:r>
              <a:rPr lang="en-US" altLang="ko-KR" sz="12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Point :: </a:t>
            </a:r>
            <a:r>
              <a:rPr lang="ko-KR" altLang="en-US" sz="12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핑 </a:t>
            </a:r>
            <a:r>
              <a:rPr lang="en-US" altLang="ko-KR" sz="12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or </a:t>
            </a:r>
            <a:r>
              <a:rPr lang="ko-KR" altLang="en-US" sz="12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접속하고 있는 사이트 트래픽 정보를 수집해 수강신청 성공확률을 보여주자</a:t>
            </a:r>
            <a:r>
              <a:rPr lang="en-US" altLang="ko-KR" sz="12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!!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7460" y="873783"/>
            <a:ext cx="91428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-67" dirty="0">
                <a:solidFill>
                  <a:srgbClr val="4949E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Intention of this Project</a:t>
            </a:r>
            <a:endParaRPr 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4286" y="213179"/>
            <a:ext cx="9161905" cy="718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67" b="1" kern="0" spc="-133" dirty="0">
                <a:solidFill>
                  <a:srgbClr val="4949E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What to Solve?</a:t>
            </a:r>
            <a:endParaRPr lang="en-US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6565" y="5274451"/>
            <a:ext cx="7403435" cy="7696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본인이 사용하고 있는 인터넷 속도와 접속하고자 하는 사이트의 트래픽 정보를 수집하여</a:t>
            </a:r>
            <a:r>
              <a:rPr lang="en-US" altLang="ko-KR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ko-KR" altLang="en-US" sz="14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수강신청 </a:t>
            </a:r>
            <a:r>
              <a:rPr lang="en-US" altLang="ko-KR" sz="14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 </a:t>
            </a:r>
            <a:r>
              <a:rPr lang="ko-KR" altLang="en-US" sz="1467" kern="0" spc="-67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티켓팅</a:t>
            </a:r>
            <a:r>
              <a:rPr lang="ko-KR" altLang="en-US" sz="14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성공확률 정보를 알려주는 홈페이지를 만들자</a:t>
            </a:r>
            <a:r>
              <a:rPr lang="en-US" altLang="ko-KR" sz="14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4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time.navism.com </a:t>
            </a:r>
            <a:r>
              <a:rPr lang="ko-KR" altLang="en-US" sz="14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착안</a:t>
            </a:r>
            <a:r>
              <a:rPr lang="en-US" altLang="ko-KR" sz="1467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!!</a:t>
            </a:r>
          </a:p>
        </p:txBody>
      </p:sp>
      <p:grpSp>
        <p:nvGrpSpPr>
          <p:cNvPr id="1006" name="그룹 1006"/>
          <p:cNvGrpSpPr/>
          <p:nvPr/>
        </p:nvGrpSpPr>
        <p:grpSpPr>
          <a:xfrm>
            <a:off x="762001" y="2196826"/>
            <a:ext cx="15791" cy="3795125"/>
            <a:chOff x="2225617" y="3295238"/>
            <a:chExt cx="23687" cy="5692688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1600000">
              <a:off x="2225617" y="3295238"/>
              <a:ext cx="23687" cy="569268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02577" y="4253903"/>
            <a:ext cx="134638" cy="134638"/>
            <a:chOff x="2136482" y="6380854"/>
            <a:chExt cx="201957" cy="201957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6482" y="6380854"/>
              <a:ext cx="201957" cy="2019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37556" y="2832599"/>
            <a:ext cx="15791" cy="2961452"/>
            <a:chOff x="4480285" y="4248899"/>
            <a:chExt cx="23687" cy="4442178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480285" y="4248899"/>
              <a:ext cx="23687" cy="44421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708401" y="4261156"/>
            <a:ext cx="122919" cy="106453"/>
            <a:chOff x="6641650" y="6391733"/>
            <a:chExt cx="184379" cy="159680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6641650" y="6391733"/>
              <a:ext cx="184379" cy="15968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24861" y="6155042"/>
            <a:ext cx="330464" cy="166870"/>
            <a:chOff x="1987292" y="9232563"/>
            <a:chExt cx="495696" cy="250305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987292" y="9232563"/>
              <a:ext cx="495696" cy="250305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 rot="21279996">
            <a:off x="698628" y="1382451"/>
            <a:ext cx="820101" cy="860751"/>
            <a:chOff x="10229604" y="4327058"/>
            <a:chExt cx="1876812" cy="196984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29604" y="4420086"/>
              <a:ext cx="1876812" cy="1876812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0377034" flipV="1">
              <a:off x="11223158" y="4327058"/>
              <a:ext cx="685800" cy="6858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501465" y="3124200"/>
            <a:ext cx="9420535" cy="7696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수강신청 어려움은 대학생들이 매 학기마다 경험하는 일 중 하나입니다</a:t>
            </a:r>
            <a:r>
              <a:rPr lang="en-US" altLang="ko-KR" sz="1467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467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67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그러나 수강하고 싶은 수업이 </a:t>
            </a:r>
            <a:r>
              <a:rPr lang="ko-KR" altLang="en-US" sz="1467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 수업과 </a:t>
            </a:r>
            <a:r>
              <a:rPr lang="ko-KR" altLang="en-US" sz="1467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겹치거나 신청인원이 너무 많아 수업을 듣지 못하게 되는 경우가 많습니다</a:t>
            </a:r>
            <a:r>
              <a:rPr lang="en-US" altLang="ko-KR" sz="1467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467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그래서 저희는 이 수강신청 성공률을 높일 수 있는 방법에 대해 생각해보다 이 프로젝트를 진행하게 되었습니다</a:t>
            </a:r>
            <a:r>
              <a:rPr lang="en-US" altLang="ko-KR" sz="1467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8466015" y="729762"/>
            <a:ext cx="3200400" cy="3022600"/>
            <a:chOff x="12573000" y="1181100"/>
            <a:chExt cx="4800600" cy="4533900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573000" y="1181100"/>
              <a:ext cx="4724400" cy="294580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1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artisticPhotocopy/>
                      </a14:imgEffect>
                      <a14:imgEffect>
                        <a14:saturation sat="22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925800" y="4267200"/>
              <a:ext cx="1447800" cy="144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291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094" y="-24187"/>
            <a:ext cx="12238851" cy="2538787"/>
            <a:chOff x="-18141" y="-36281"/>
            <a:chExt cx="18358277" cy="51791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141" y="-36281"/>
              <a:ext cx="18358277" cy="51791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38650" y="685800"/>
            <a:ext cx="8272150" cy="1854200"/>
            <a:chOff x="2978070" y="1466897"/>
            <a:chExt cx="12408225" cy="36688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8070" y="1466897"/>
              <a:ext cx="12408225" cy="366887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415094" y="1381611"/>
            <a:ext cx="33602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-67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Solutions &amp; Implementation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65630" y="713832"/>
            <a:ext cx="8349088" cy="718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67" kern="0" spc="-133" dirty="0">
                <a:solidFill>
                  <a:srgbClr val="FFFFFF"/>
                </a:solidFill>
                <a:latin typeface="Open Sans SemiBold" pitchFamily="34" charset="0"/>
                <a:cs typeface="Open Sans SemiBold" pitchFamily="34" charset="0"/>
              </a:rPr>
              <a:t>How to Solve?</a:t>
            </a:r>
            <a:endParaRPr lang="en-US" sz="1200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514158" y="1639268"/>
            <a:ext cx="685353" cy="1180133"/>
            <a:chOff x="2271237" y="2458901"/>
            <a:chExt cx="1028030" cy="363496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271237" y="5142857"/>
              <a:ext cx="1028030" cy="951007"/>
              <a:chOff x="2271237" y="5142857"/>
              <a:chExt cx="1028030" cy="951007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2271237" y="5142857"/>
                <a:ext cx="23687" cy="937153"/>
                <a:chOff x="2271237" y="5142857"/>
                <a:chExt cx="23687" cy="937153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-21600000">
                  <a:off x="2271237" y="5142857"/>
                  <a:ext cx="23687" cy="937153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2773564" y="5568160"/>
                <a:ext cx="23378" cy="1028030"/>
                <a:chOff x="2773564" y="5568160"/>
                <a:chExt cx="23378" cy="1028030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-16200000">
                  <a:off x="2773564" y="5568160"/>
                  <a:ext cx="23378" cy="102803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2271237" y="2458901"/>
              <a:ext cx="490667" cy="2683956"/>
              <a:chOff x="2271237" y="2458901"/>
              <a:chExt cx="490667" cy="2683956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2271237" y="2463492"/>
                <a:ext cx="23687" cy="2679365"/>
                <a:chOff x="2271237" y="2463492"/>
                <a:chExt cx="23687" cy="2679365"/>
              </a:xfrm>
            </p:grpSpPr>
            <p:pic>
              <p:nvPicPr>
                <p:cNvPr id="41" name="Object 40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21600000">
                  <a:off x="2271237" y="2463492"/>
                  <a:ext cx="23687" cy="2679365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2504882" y="2225256"/>
                <a:ext cx="23378" cy="490667"/>
                <a:chOff x="2504882" y="2225256"/>
                <a:chExt cx="23378" cy="490667"/>
              </a:xfrm>
            </p:grpSpPr>
            <p:pic>
              <p:nvPicPr>
                <p:cNvPr id="44" name="Object 4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-16200000">
                  <a:off x="2504882" y="2225256"/>
                  <a:ext cx="23378" cy="49066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6" name="그룹 1016"/>
          <p:cNvGrpSpPr/>
          <p:nvPr/>
        </p:nvGrpSpPr>
        <p:grpSpPr>
          <a:xfrm>
            <a:off x="10022600" y="1639268"/>
            <a:ext cx="685353" cy="1180133"/>
            <a:chOff x="15033900" y="2458901"/>
            <a:chExt cx="1028030" cy="363496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5033900" y="5142857"/>
              <a:ext cx="1028030" cy="951007"/>
              <a:chOff x="15033900" y="5142857"/>
              <a:chExt cx="1028030" cy="951007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16038243" y="5142857"/>
                <a:ext cx="23687" cy="937153"/>
                <a:chOff x="16038243" y="5142857"/>
                <a:chExt cx="23687" cy="937153"/>
              </a:xfrm>
            </p:grpSpPr>
            <p:pic>
              <p:nvPicPr>
                <p:cNvPr id="57" name="Object 56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21600000">
                  <a:off x="16038243" y="5142857"/>
                  <a:ext cx="23687" cy="937153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15536227" y="5568160"/>
                <a:ext cx="23378" cy="1028030"/>
                <a:chOff x="15536227" y="5568160"/>
                <a:chExt cx="23378" cy="1028030"/>
              </a:xfrm>
            </p:grpSpPr>
            <p:pic>
              <p:nvPicPr>
                <p:cNvPr id="60" name="Object 5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16200000">
                  <a:off x="15536227" y="5568160"/>
                  <a:ext cx="23378" cy="102803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0" name="그룹 1020"/>
            <p:cNvGrpSpPr/>
            <p:nvPr/>
          </p:nvGrpSpPr>
          <p:grpSpPr>
            <a:xfrm>
              <a:off x="15571263" y="2458901"/>
              <a:ext cx="490667" cy="2683956"/>
              <a:chOff x="15571263" y="2458901"/>
              <a:chExt cx="490667" cy="2683956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6038243" y="2463492"/>
                <a:ext cx="23687" cy="2679365"/>
                <a:chOff x="16038243" y="2463492"/>
                <a:chExt cx="23687" cy="2679365"/>
              </a:xfrm>
            </p:grpSpPr>
            <p:pic>
              <p:nvPicPr>
                <p:cNvPr id="65" name="Object 6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21600000">
                  <a:off x="16038243" y="2463492"/>
                  <a:ext cx="23687" cy="267936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15804908" y="2225256"/>
                <a:ext cx="23378" cy="490667"/>
                <a:chOff x="15804908" y="2225256"/>
                <a:chExt cx="23378" cy="490667"/>
              </a:xfrm>
            </p:grpSpPr>
            <p:pic>
              <p:nvPicPr>
                <p:cNvPr id="68" name="Object 6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16200000">
                  <a:off x="15804908" y="2225256"/>
                  <a:ext cx="23378" cy="49066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5" name="그룹 1025"/>
          <p:cNvGrpSpPr/>
          <p:nvPr/>
        </p:nvGrpSpPr>
        <p:grpSpPr>
          <a:xfrm>
            <a:off x="11358320" y="1600200"/>
            <a:ext cx="330464" cy="166870"/>
            <a:chOff x="17037480" y="3595731"/>
            <a:chExt cx="495696" cy="250305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37480" y="3595731"/>
              <a:ext cx="495696" cy="250305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8400" y="3530600"/>
            <a:ext cx="2133600" cy="21336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4978400" y="2870200"/>
            <a:ext cx="6592032" cy="3717035"/>
            <a:chOff x="7467600" y="4305300"/>
            <a:chExt cx="9888048" cy="5575552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43800" y="7124700"/>
              <a:ext cx="2133600" cy="2133600"/>
            </a:xfrm>
            <a:prstGeom prst="rect">
              <a:avLst/>
            </a:prstGeom>
          </p:spPr>
        </p:pic>
        <p:sp>
          <p:nvSpPr>
            <p:cNvPr id="71" name="Object 11"/>
            <p:cNvSpPr txBox="1"/>
            <p:nvPr/>
          </p:nvSpPr>
          <p:spPr>
            <a:xfrm>
              <a:off x="7467600" y="6568168"/>
              <a:ext cx="2209800" cy="5694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867" kern="0" spc="-133" dirty="0" err="1">
                  <a:solidFill>
                    <a:srgbClr val="4949E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엄현호</a:t>
              </a:r>
              <a:endParaRPr lang="en-US" sz="533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72" name="Object 11"/>
            <p:cNvSpPr txBox="1"/>
            <p:nvPr/>
          </p:nvSpPr>
          <p:spPr>
            <a:xfrm>
              <a:off x="7467600" y="9311368"/>
              <a:ext cx="2209800" cy="5694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867" kern="0" spc="-133" dirty="0">
                  <a:solidFill>
                    <a:srgbClr val="4949E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강형철</a:t>
              </a:r>
              <a:endParaRPr lang="en-US" sz="1867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058400" y="4838700"/>
              <a:ext cx="7297248" cy="1431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kern="0" spc="-133" dirty="0">
                  <a:solidFill>
                    <a:srgbClr val="4949E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&lt;&lt; Personal Role &amp; Responsibility &gt;&gt;</a:t>
              </a:r>
            </a:p>
            <a:p>
              <a:pPr marL="304815" indent="-304815">
                <a:buAutoNum type="arabicPeriod"/>
              </a:pPr>
              <a:r>
                <a:rPr lang="ko-KR" altLang="en-US" sz="1867" kern="0" spc="-133" dirty="0" err="1">
                  <a:solidFill>
                    <a:srgbClr val="4949E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백엔드</a:t>
              </a:r>
              <a:r>
                <a:rPr lang="ko-KR" altLang="en-US" sz="1867" kern="0" spc="-133" dirty="0">
                  <a:solidFill>
                    <a:srgbClr val="4949E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개발 </a:t>
              </a:r>
              <a:r>
                <a:rPr lang="en-US" altLang="ko-KR" sz="1867" kern="0" spc="-133" dirty="0">
                  <a:solidFill>
                    <a:srgbClr val="4949E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&amp; </a:t>
              </a:r>
              <a:r>
                <a:rPr lang="ko-KR" altLang="en-US" sz="1867" kern="0" spc="-133" dirty="0">
                  <a:solidFill>
                    <a:srgbClr val="4949E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일부 </a:t>
              </a:r>
              <a:r>
                <a:rPr lang="ko-KR" altLang="en-US" sz="1867" kern="0" spc="-133" dirty="0" err="1">
                  <a:solidFill>
                    <a:srgbClr val="4949E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프론트엔드</a:t>
              </a:r>
              <a:r>
                <a:rPr lang="ko-KR" altLang="en-US" sz="1867" kern="0" spc="-133" dirty="0">
                  <a:solidFill>
                    <a:srgbClr val="4949E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개발</a:t>
              </a:r>
              <a:endParaRPr lang="en-US" altLang="ko-KR" sz="1867" kern="0" spc="-133" dirty="0">
                <a:solidFill>
                  <a:srgbClr val="4949E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304815" indent="-304815">
                <a:buAutoNum type="arabicPeriod"/>
              </a:pPr>
              <a:r>
                <a:rPr lang="ko-KR" altLang="en-US" sz="1867" kern="0" spc="-133" dirty="0" err="1">
                  <a:solidFill>
                    <a:srgbClr val="4949E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웹호스팅</a:t>
              </a:r>
              <a:endParaRPr lang="en-US" altLang="ko-KR" sz="1867" kern="0" spc="-133" dirty="0">
                <a:solidFill>
                  <a:srgbClr val="4949E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058400" y="7810500"/>
              <a:ext cx="7297248" cy="1431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kern="0" spc="-133" dirty="0">
                  <a:solidFill>
                    <a:srgbClr val="4949E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&lt;&lt; Personal Role &amp; Responsibility &gt;&gt;</a:t>
              </a:r>
            </a:p>
            <a:p>
              <a:pPr marL="304815" indent="-304815">
                <a:buAutoNum type="arabicPeriod"/>
              </a:pPr>
              <a:r>
                <a:rPr lang="ko-KR" altLang="en-US" sz="1867" kern="0" spc="-133" dirty="0" err="1">
                  <a:solidFill>
                    <a:srgbClr val="4949E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프론트엔드</a:t>
              </a:r>
              <a:r>
                <a:rPr lang="ko-KR" altLang="en-US" sz="1867" kern="0" spc="-133" dirty="0">
                  <a:solidFill>
                    <a:srgbClr val="4949E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개발 </a:t>
              </a:r>
              <a:r>
                <a:rPr lang="en-US" altLang="ko-KR" sz="1867" kern="0" spc="-133" dirty="0">
                  <a:solidFill>
                    <a:srgbClr val="4949E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&amp; </a:t>
              </a:r>
              <a:r>
                <a:rPr lang="ko-KR" altLang="en-US" sz="1867" kern="0" spc="-133" dirty="0">
                  <a:solidFill>
                    <a:srgbClr val="4949E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일부 </a:t>
              </a:r>
              <a:r>
                <a:rPr lang="ko-KR" altLang="en-US" sz="1867" kern="0" spc="-133" dirty="0" err="1">
                  <a:solidFill>
                    <a:srgbClr val="4949E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백엔드</a:t>
              </a:r>
              <a:r>
                <a:rPr lang="ko-KR" altLang="en-US" sz="1867" kern="0" spc="-133" dirty="0">
                  <a:solidFill>
                    <a:srgbClr val="4949E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개발</a:t>
              </a:r>
              <a:endParaRPr lang="en-US" altLang="ko-KR" sz="1867" kern="0" spc="-133" dirty="0">
                <a:solidFill>
                  <a:srgbClr val="4949E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304815" indent="-304815">
                <a:buAutoNum type="arabicPeriod"/>
              </a:pPr>
              <a:r>
                <a:rPr lang="ko-KR" altLang="en-US" sz="1867" kern="0" spc="-133" dirty="0">
                  <a:solidFill>
                    <a:srgbClr val="4949E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전반적인 관리</a:t>
              </a:r>
              <a:endParaRPr lang="en-US" altLang="ko-KR" sz="1867" kern="0" spc="-133" dirty="0">
                <a:solidFill>
                  <a:srgbClr val="4949E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20000" y="4305300"/>
              <a:ext cx="2133600" cy="2133600"/>
            </a:xfrm>
            <a:prstGeom prst="rect">
              <a:avLst/>
            </a:prstGeom>
          </p:spPr>
        </p:pic>
      </p:grpSp>
      <p:pic>
        <p:nvPicPr>
          <p:cNvPr id="42" name="Picture 4" descr="Development Icon Vector Art, Icons, and Graphics for Free ...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1" y="2921000"/>
            <a:ext cx="1056639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76400" y="3124200"/>
            <a:ext cx="200247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Implementation with…</a:t>
            </a:r>
            <a:endParaRPr lang="ko-KR" altLang="en-US" sz="1333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600" y="4394200"/>
            <a:ext cx="1673909" cy="107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8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348858" y="2544962"/>
            <a:ext cx="56665" cy="56665"/>
            <a:chOff x="2023286" y="3817442"/>
            <a:chExt cx="84997" cy="8499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2023286" y="3817442"/>
              <a:ext cx="84997" cy="849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21443" y="-2079497"/>
            <a:ext cx="13667" cy="9302173"/>
            <a:chOff x="9032163" y="-3119246"/>
            <a:chExt cx="20501" cy="139532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032163" y="-3119246"/>
              <a:ext cx="20501" cy="139532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32575" y="2476767"/>
            <a:ext cx="208251" cy="180355"/>
            <a:chOff x="8148861" y="3715150"/>
            <a:chExt cx="312377" cy="2705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8148861" y="3715150"/>
              <a:ext cx="312377" cy="27053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323467" y="924348"/>
            <a:ext cx="9161905" cy="13440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67" b="1" kern="0" spc="-133" dirty="0">
                <a:solidFill>
                  <a:srgbClr val="4949E8"/>
                </a:solidFill>
                <a:latin typeface="Open Sans SemiBold" pitchFamily="34" charset="0"/>
              </a:rPr>
              <a:t>Team &amp; Personal Goal</a:t>
            </a:r>
            <a:r>
              <a:rPr lang="en-US" sz="4067" b="1" kern="0" spc="-133" dirty="0">
                <a:solidFill>
                  <a:srgbClr val="4949E8"/>
                </a:solidFill>
                <a:latin typeface="Open Sans SemiBold" pitchFamily="34" charset="0"/>
              </a:rPr>
              <a:t> </a:t>
            </a:r>
            <a:endParaRPr lang="en-US" sz="4067" b="1" kern="0" spc="-133" dirty="0">
              <a:solidFill>
                <a:srgbClr val="4949E8"/>
              </a:solidFill>
              <a:latin typeface="Open Sans SemiBold" pitchFamily="34" charset="0"/>
            </a:endParaRPr>
          </a:p>
          <a:p>
            <a:r>
              <a:rPr lang="en-US" sz="4067" b="1" kern="0" spc="-133" dirty="0">
                <a:solidFill>
                  <a:srgbClr val="4949E8"/>
                </a:solidFill>
                <a:latin typeface="Open Sans SemiBold" pitchFamily="34" charset="0"/>
              </a:rPr>
              <a:t>of this Project</a:t>
            </a:r>
            <a:endParaRPr lang="en-US" sz="1200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600" y="4749800"/>
            <a:ext cx="1422400" cy="1422400"/>
          </a:xfrm>
          <a:prstGeom prst="rect">
            <a:avLst/>
          </a:prstGeom>
        </p:spPr>
      </p:pic>
      <p:sp>
        <p:nvSpPr>
          <p:cNvPr id="31" name="Object 11"/>
          <p:cNvSpPr txBox="1"/>
          <p:nvPr/>
        </p:nvSpPr>
        <p:spPr>
          <a:xfrm>
            <a:off x="1066800" y="4378779"/>
            <a:ext cx="147320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67" kern="0" spc="-133" dirty="0" err="1">
                <a:solidFill>
                  <a:srgbClr val="4949E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엄현호</a:t>
            </a:r>
            <a:endParaRPr lang="en-US" sz="533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2" name="Object 11"/>
          <p:cNvSpPr txBox="1"/>
          <p:nvPr/>
        </p:nvSpPr>
        <p:spPr>
          <a:xfrm>
            <a:off x="1066800" y="6207579"/>
            <a:ext cx="147320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67" kern="0" spc="-133" dirty="0">
                <a:solidFill>
                  <a:srgbClr val="4949E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강형철</a:t>
            </a:r>
            <a:endParaRPr lang="en-US" sz="1867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48000" y="3213557"/>
            <a:ext cx="7518400" cy="95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My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personal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goal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of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this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project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is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to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enhance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my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Back-End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development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skills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and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become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more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proficient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Python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Coding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attempt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to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hosting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website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through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this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opportunity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r>
              <a:rPr lang="en-US" altLang="ko-KR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”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048000" y="5257801"/>
            <a:ext cx="6705600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“</a:t>
            </a:r>
            <a:r>
              <a:rPr lang="en-US" altLang="ko-KR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 want to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enhance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my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Front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</a:t>
            </a:r>
            <a:r>
              <a:rPr lang="ko-KR" altLang="en-US" sz="1867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End</a:t>
            </a:r>
            <a:r>
              <a:rPr lang="ko-KR" altLang="en-US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67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development skills and try to learn about Back-End development during this Project.”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600" y="2921000"/>
            <a:ext cx="1422400" cy="1422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2800" y="584200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6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215</Words>
  <Application>Microsoft Office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KoPubWorld돋움체 Medium</vt:lpstr>
      <vt:lpstr>Noto Sans CJK KR Regular</vt:lpstr>
      <vt:lpstr>Open Sans SemiBold</vt:lpstr>
      <vt:lpstr>나눔고딕</vt:lpstr>
      <vt:lpstr>맑은 고딕</vt:lpstr>
      <vt:lpstr>맑은 고딕 Semilight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졸리</dc:creator>
  <cp:lastModifiedBy>졸리</cp:lastModifiedBy>
  <cp:revision>1</cp:revision>
  <dcterms:created xsi:type="dcterms:W3CDTF">2023-03-21T12:53:21Z</dcterms:created>
  <dcterms:modified xsi:type="dcterms:W3CDTF">2023-03-21T12:54:23Z</dcterms:modified>
</cp:coreProperties>
</file>